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6" r:id="rId5"/>
  </p:sldMasterIdLst>
  <p:notesMasterIdLst>
    <p:notesMasterId r:id="rId7"/>
  </p:notesMasterIdLst>
  <p:sldIdLst>
    <p:sldId id="400" r:id="rId6"/>
    <p:sldId id="575" r:id="rId8"/>
    <p:sldId id="547" r:id="rId9"/>
    <p:sldId id="604" r:id="rId10"/>
    <p:sldId id="605" r:id="rId11"/>
    <p:sldId id="397" r:id="rId12"/>
    <p:sldId id="422" r:id="rId13"/>
    <p:sldId id="675" r:id="rId14"/>
    <p:sldId id="680" r:id="rId15"/>
    <p:sldId id="682" r:id="rId16"/>
    <p:sldId id="685" r:id="rId17"/>
    <p:sldId id="687" r:id="rId18"/>
    <p:sldId id="688" r:id="rId19"/>
    <p:sldId id="689" r:id="rId20"/>
    <p:sldId id="690" r:id="rId21"/>
    <p:sldId id="691" r:id="rId22"/>
    <p:sldId id="693" r:id="rId23"/>
    <p:sldId id="613" r:id="rId24"/>
    <p:sldId id="695" r:id="rId25"/>
    <p:sldId id="614" r:id="rId26"/>
    <p:sldId id="696" r:id="rId27"/>
    <p:sldId id="697" r:id="rId28"/>
    <p:sldId id="698" r:id="rId29"/>
    <p:sldId id="615" r:id="rId30"/>
    <p:sldId id="700" r:id="rId31"/>
    <p:sldId id="701" r:id="rId32"/>
    <p:sldId id="702" r:id="rId33"/>
    <p:sldId id="704" r:id="rId34"/>
    <p:sldId id="705" r:id="rId35"/>
    <p:sldId id="706" r:id="rId36"/>
    <p:sldId id="707" r:id="rId37"/>
    <p:sldId id="709" r:id="rId38"/>
    <p:sldId id="768" r:id="rId39"/>
    <p:sldId id="770" r:id="rId40"/>
    <p:sldId id="616" r:id="rId41"/>
    <p:sldId id="775" r:id="rId42"/>
    <p:sldId id="776" r:id="rId43"/>
    <p:sldId id="772" r:id="rId44"/>
    <p:sldId id="777" r:id="rId45"/>
    <p:sldId id="781" r:id="rId46"/>
    <p:sldId id="782" r:id="rId47"/>
    <p:sldId id="783" r:id="rId48"/>
    <p:sldId id="784" r:id="rId49"/>
    <p:sldId id="785" r:id="rId50"/>
    <p:sldId id="787" r:id="rId51"/>
    <p:sldId id="788" r:id="rId52"/>
    <p:sldId id="790" r:id="rId53"/>
    <p:sldId id="791" r:id="rId54"/>
    <p:sldId id="792" r:id="rId55"/>
    <p:sldId id="794" r:id="rId56"/>
    <p:sldId id="796" r:id="rId57"/>
    <p:sldId id="798" r:id="rId58"/>
    <p:sldId id="799" r:id="rId59"/>
    <p:sldId id="801" r:id="rId60"/>
    <p:sldId id="803" r:id="rId61"/>
    <p:sldId id="804" r:id="rId62"/>
    <p:sldId id="805" r:id="rId63"/>
    <p:sldId id="807" r:id="rId64"/>
    <p:sldId id="808" r:id="rId65"/>
    <p:sldId id="809" r:id="rId66"/>
    <p:sldId id="811" r:id="rId67"/>
    <p:sldId id="812" r:id="rId68"/>
    <p:sldId id="815" r:id="rId69"/>
    <p:sldId id="816" r:id="rId70"/>
    <p:sldId id="818" r:id="rId71"/>
    <p:sldId id="819" r:id="rId72"/>
    <p:sldId id="820" r:id="rId73"/>
    <p:sldId id="821" r:id="rId74"/>
    <p:sldId id="822" r:id="rId75"/>
    <p:sldId id="823" r:id="rId76"/>
    <p:sldId id="825" r:id="rId77"/>
    <p:sldId id="617" r:id="rId78"/>
    <p:sldId id="618" r:id="rId79"/>
    <p:sldId id="826" r:id="rId80"/>
    <p:sldId id="827" r:id="rId81"/>
    <p:sldId id="830" r:id="rId82"/>
    <p:sldId id="831" r:id="rId83"/>
    <p:sldId id="832" r:id="rId84"/>
    <p:sldId id="834" r:id="rId85"/>
    <p:sldId id="835" r:id="rId86"/>
    <p:sldId id="836" r:id="rId87"/>
    <p:sldId id="837" r:id="rId88"/>
    <p:sldId id="838" r:id="rId89"/>
    <p:sldId id="839" r:id="rId90"/>
    <p:sldId id="840" r:id="rId91"/>
    <p:sldId id="841" r:id="rId92"/>
    <p:sldId id="843" r:id="rId93"/>
    <p:sldId id="844" r:id="rId94"/>
    <p:sldId id="845" r:id="rId95"/>
    <p:sldId id="846" r:id="rId96"/>
    <p:sldId id="847" r:id="rId97"/>
    <p:sldId id="848" r:id="rId98"/>
    <p:sldId id="849" r:id="rId99"/>
    <p:sldId id="850" r:id="rId100"/>
    <p:sldId id="851" r:id="rId101"/>
    <p:sldId id="852" r:id="rId102"/>
    <p:sldId id="853" r:id="rId103"/>
    <p:sldId id="854" r:id="rId104"/>
    <p:sldId id="855" r:id="rId105"/>
    <p:sldId id="856" r:id="rId106"/>
    <p:sldId id="857" r:id="rId107"/>
    <p:sldId id="858" r:id="rId108"/>
    <p:sldId id="860" r:id="rId109"/>
    <p:sldId id="861" r:id="rId110"/>
    <p:sldId id="863" r:id="rId111"/>
    <p:sldId id="864" r:id="rId112"/>
    <p:sldId id="865" r:id="rId113"/>
    <p:sldId id="866" r:id="rId114"/>
    <p:sldId id="867" r:id="rId115"/>
    <p:sldId id="869" r:id="rId116"/>
    <p:sldId id="871" r:id="rId117"/>
    <p:sldId id="873" r:id="rId118"/>
    <p:sldId id="875" r:id="rId119"/>
    <p:sldId id="876" r:id="rId120"/>
    <p:sldId id="877" r:id="rId121"/>
    <p:sldId id="878" r:id="rId122"/>
    <p:sldId id="934" r:id="rId123"/>
    <p:sldId id="935" r:id="rId124"/>
    <p:sldId id="936" r:id="rId125"/>
    <p:sldId id="937" r:id="rId126"/>
    <p:sldId id="938" r:id="rId127"/>
    <p:sldId id="939" r:id="rId128"/>
    <p:sldId id="940" r:id="rId129"/>
    <p:sldId id="941" r:id="rId130"/>
    <p:sldId id="942" r:id="rId131"/>
    <p:sldId id="943" r:id="rId132"/>
    <p:sldId id="944" r:id="rId133"/>
    <p:sldId id="945" r:id="rId134"/>
    <p:sldId id="946" r:id="rId135"/>
    <p:sldId id="947" r:id="rId136"/>
    <p:sldId id="948" r:id="rId137"/>
    <p:sldId id="949" r:id="rId138"/>
    <p:sldId id="956" r:id="rId139"/>
    <p:sldId id="952" r:id="rId140"/>
    <p:sldId id="953" r:id="rId141"/>
    <p:sldId id="955" r:id="rId142"/>
    <p:sldId id="672" r:id="rId143"/>
    <p:sldId id="673" r:id="rId144"/>
    <p:sldId id="399" r:id="rId145"/>
  </p:sldIdLst>
  <p:sldSz cx="12192000" cy="6858000"/>
  <p:notesSz cx="6858000" cy="9144000"/>
  <p:custDataLst>
    <p:tags r:id="rId150"/>
  </p:custDataLst>
  <p:defaultTextStyle>
    <a:defPPr>
      <a:defRPr lang="en-US"/>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E5CA2"/>
    <a:srgbClr val="00B0F0"/>
    <a:srgbClr val="2C85AE"/>
    <a:srgbClr val="3498DB"/>
    <a:srgbClr val="5268A5"/>
    <a:srgbClr val="4276AA"/>
    <a:srgbClr val="216483"/>
    <a:srgbClr val="47457A"/>
    <a:srgbClr val="3E4E7C"/>
    <a:srgbClr val="3159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339"/>
    <p:restoredTop sz="94660"/>
  </p:normalViewPr>
  <p:slideViewPr>
    <p:cSldViewPr showGuides="1">
      <p:cViewPr>
        <p:scale>
          <a:sx n="100" d="100"/>
          <a:sy n="100" d="100"/>
        </p:scale>
        <p:origin x="-894" y="-306"/>
      </p:cViewPr>
      <p:guideLst>
        <p:guide orient="horz" pos="2218"/>
        <p:guide pos="394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0" Type="http://schemas.openxmlformats.org/officeDocument/2006/relationships/tags" Target="tags/tag2208.xml"/><Relationship Id="rId15" Type="http://schemas.openxmlformats.org/officeDocument/2006/relationships/slide" Target="slides/slide9.xml"/><Relationship Id="rId149" Type="http://schemas.openxmlformats.org/officeDocument/2006/relationships/commentAuthors" Target="commentAuthors.xml"/><Relationship Id="rId148" Type="http://schemas.openxmlformats.org/officeDocument/2006/relationships/tableStyles" Target="tableStyles.xml"/><Relationship Id="rId147" Type="http://schemas.openxmlformats.org/officeDocument/2006/relationships/viewProps" Target="viewProps.xml"/><Relationship Id="rId146" Type="http://schemas.openxmlformats.org/officeDocument/2006/relationships/presProps" Target="presProps.xml"/><Relationship Id="rId145" Type="http://schemas.openxmlformats.org/officeDocument/2006/relationships/slide" Target="slides/slide139.xml"/><Relationship Id="rId144" Type="http://schemas.openxmlformats.org/officeDocument/2006/relationships/slide" Target="slides/slide138.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14" Type="http://schemas.openxmlformats.org/officeDocument/2006/relationships/slide" Target="slides/slide8.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 Type="http://schemas.openxmlformats.org/officeDocument/2006/relationships/slide" Target="slides/slide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125" Type="http://schemas.openxmlformats.org/officeDocument/2006/relationships/slide" Target="slides/slide119.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121" Type="http://schemas.openxmlformats.org/officeDocument/2006/relationships/slide" Target="slides/slide115.xml"/><Relationship Id="rId120" Type="http://schemas.openxmlformats.org/officeDocument/2006/relationships/slide" Target="slides/slide114.xml"/><Relationship Id="rId12" Type="http://schemas.openxmlformats.org/officeDocument/2006/relationships/slide" Target="slides/slide6.xml"/><Relationship Id="rId119" Type="http://schemas.openxmlformats.org/officeDocument/2006/relationships/slide" Target="slides/slide113.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110" Type="http://schemas.openxmlformats.org/officeDocument/2006/relationships/slide" Target="slides/slide104.xml"/><Relationship Id="rId11" Type="http://schemas.openxmlformats.org/officeDocument/2006/relationships/slide" Target="slides/slide5.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Rectangle 2"/>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b="0" strike="noStrike" noProof="1" dirty="0"/>
          </a:p>
        </p:txBody>
      </p:sp>
      <p:sp>
        <p:nvSpPr>
          <p:cNvPr id="16387" name="Rectangle 3"/>
          <p:cNvSpPr>
            <a:spLocks noGrp="1"/>
          </p:cNvSpPr>
          <p:nvPr>
            <p:ph type="dt" idx="1"/>
          </p:nvPr>
        </p:nvSpPr>
        <p:spPr>
          <a:xfrm>
            <a:off x="3884613" y="0"/>
            <a:ext cx="2971800" cy="457200"/>
          </a:xfrm>
          <a:prstGeom prst="rect">
            <a:avLst/>
          </a:prstGeom>
          <a:noFill/>
          <a:ln w="9525">
            <a:noFill/>
          </a:ln>
        </p:spPr>
        <p:txBody>
          <a:bodyPr/>
          <a:p>
            <a:pPr lvl="0" algn="r" fontAlgn="base"/>
            <a:endParaRPr lang="en-US" altLang="zh-CN" sz="1200" b="0" strike="noStrike" noProof="1" dirty="0"/>
          </a:p>
        </p:txBody>
      </p:sp>
      <p:sp>
        <p:nvSpPr>
          <p:cNvPr id="6656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66565" name="Rectangle 5"/>
          <p:cNvSpPr>
            <a:spLocks noGrp="1"/>
          </p:cNvSpPr>
          <p:nvPr>
            <p:ph type="body" sz="quarter"/>
          </p:nvPr>
        </p:nvSpPr>
        <p:spPr>
          <a:xfrm>
            <a:off x="685800" y="4343400"/>
            <a:ext cx="5486400" cy="4114800"/>
          </a:xfrm>
          <a:prstGeom prst="rect">
            <a:avLst/>
          </a:prstGeom>
          <a:noFill/>
          <a:ln w="9525">
            <a:noFill/>
          </a:ln>
        </p:spPr>
        <p:txBody>
          <a:bodyPr anchor="t" anchorCtr="0"/>
          <a:p>
            <a:pPr lvl="0"/>
            <a:r>
              <a:rPr lang="en-US" altLang="zh-CN" dirty="0"/>
              <a:t>Click to edit Master text styles</a:t>
            </a:r>
            <a:endParaRPr lang="en-US" altLang="zh-CN" dirty="0"/>
          </a:p>
          <a:p>
            <a:pPr lvl="1" indent="0"/>
            <a:r>
              <a:rPr lang="en-US" altLang="zh-CN" dirty="0"/>
              <a:t>Second level</a:t>
            </a:r>
            <a:endParaRPr lang="en-US" altLang="zh-CN" dirty="0"/>
          </a:p>
          <a:p>
            <a:pPr lvl="2" indent="0"/>
            <a:r>
              <a:rPr lang="en-US" altLang="zh-CN" dirty="0"/>
              <a:t>Third level</a:t>
            </a:r>
            <a:endParaRPr lang="en-US" altLang="zh-CN" dirty="0"/>
          </a:p>
          <a:p>
            <a:pPr lvl="3" indent="0"/>
            <a:r>
              <a:rPr lang="en-US" altLang="zh-CN" dirty="0"/>
              <a:t>Fourth level</a:t>
            </a:r>
            <a:endParaRPr lang="en-US" altLang="zh-CN" dirty="0"/>
          </a:p>
          <a:p>
            <a:pPr lvl="4" indent="0"/>
            <a:r>
              <a:rPr lang="en-US" altLang="zh-CN" dirty="0"/>
              <a:t>Fifth level</a:t>
            </a:r>
            <a:endParaRPr lang="en-US" altLang="zh-CN" dirty="0"/>
          </a:p>
        </p:txBody>
      </p:sp>
      <p:sp>
        <p:nvSpPr>
          <p:cNvPr id="16390" name="Rectangle 6"/>
          <p:cNvSpPr>
            <a:spLocks noGrp="1"/>
          </p:cNvSpPr>
          <p:nvPr>
            <p:ph type="ftr" sz="quarter" idx="4"/>
          </p:nvPr>
        </p:nvSpPr>
        <p:spPr>
          <a:xfrm>
            <a:off x="0" y="8685213"/>
            <a:ext cx="2971800" cy="457200"/>
          </a:xfrm>
          <a:prstGeom prst="rect">
            <a:avLst/>
          </a:prstGeom>
          <a:noFill/>
          <a:ln w="9525">
            <a:noFill/>
          </a:ln>
        </p:spPr>
        <p:txBody>
          <a:bodyPr anchor="b"/>
          <a:p>
            <a:pPr lvl="0" fontAlgn="base"/>
            <a:endParaRPr lang="en-US" altLang="zh-CN" sz="1200" b="0" strike="noStrike" noProof="1" dirty="0"/>
          </a:p>
        </p:txBody>
      </p:sp>
      <p:sp>
        <p:nvSpPr>
          <p:cNvPr id="16391"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b="0" strike="noStrike" noProof="1" dirty="0">
                <a:latin typeface="Arial" panose="020B0604020202020204" pitchFamily="34" charset="0"/>
                <a:ea typeface="宋体" panose="02010600030101010101" pitchFamily="2" charset="-122"/>
                <a:cs typeface="+mn-cs"/>
              </a:rPr>
            </a:fld>
            <a:endParaRPr lang="zh-CN" altLang="en-US" sz="1200" b="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幻灯片图像占位符 1"/>
          <p:cNvSpPr>
            <a:spLocks noGrp="1" noRot="1" noChangeAspect="1" noTextEdit="1"/>
          </p:cNvSpPr>
          <p:nvPr>
            <p:ph type="sldImg"/>
          </p:nvPr>
        </p:nvSpPr>
        <p:spPr/>
      </p:sp>
      <p:sp>
        <p:nvSpPr>
          <p:cNvPr id="68610" name="备注占位符 2"/>
          <p:cNvSpPr>
            <a:spLocks noGrp="1"/>
          </p:cNvSpPr>
          <p:nvPr>
            <p:ph type="body"/>
          </p:nvPr>
        </p:nvSpPr>
        <p:spPr/>
        <p:txBody>
          <a:bodyPr anchor="t" anchorCtr="0"/>
          <a:p>
            <a:pPr lvl="0"/>
            <a:endParaRPr lang="zh-CN" altLang="en-US"/>
          </a:p>
        </p:txBody>
      </p:sp>
      <p:sp>
        <p:nvSpPr>
          <p:cNvPr id="6861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幻灯片图像占位符 1"/>
          <p:cNvSpPr>
            <a:spLocks noGrp="1" noRot="1" noChangeAspect="1" noTextEdit="1"/>
          </p:cNvSpPr>
          <p:nvPr>
            <p:ph type="sldImg"/>
          </p:nvPr>
        </p:nvSpPr>
        <p:spPr/>
      </p:sp>
      <p:sp>
        <p:nvSpPr>
          <p:cNvPr id="105474" name="备注占位符 2"/>
          <p:cNvSpPr>
            <a:spLocks noGrp="1"/>
          </p:cNvSpPr>
          <p:nvPr>
            <p:ph type="body"/>
          </p:nvPr>
        </p:nvSpPr>
        <p:spPr/>
        <p:txBody>
          <a:bodyPr anchor="t" anchorCtr="0"/>
          <a:p>
            <a:pPr lvl="0"/>
            <a:endParaRPr lang="zh-CN" altLang="en-US"/>
          </a:p>
        </p:txBody>
      </p:sp>
      <p:sp>
        <p:nvSpPr>
          <p:cNvPr id="10547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noTextEdit="1"/>
          </p:cNvSpPr>
          <p:nvPr>
            <p:ph type="sldImg"/>
          </p:nvPr>
        </p:nvSpPr>
        <p:spPr/>
      </p:sp>
      <p:sp>
        <p:nvSpPr>
          <p:cNvPr id="69634" name="备注占位符 2"/>
          <p:cNvSpPr>
            <a:spLocks noGrp="1"/>
          </p:cNvSpPr>
          <p:nvPr>
            <p:ph type="body"/>
          </p:nvPr>
        </p:nvSpPr>
        <p:spPr/>
        <p:txBody>
          <a:bodyPr anchor="t" anchorCtr="0"/>
          <a:p>
            <a:pPr lvl="0"/>
            <a:endParaRPr lang="zh-CN" altLang="en-US"/>
          </a:p>
        </p:txBody>
      </p:sp>
      <p:sp>
        <p:nvSpPr>
          <p:cNvPr id="6963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8.xml"/><Relationship Id="rId7" Type="http://schemas.openxmlformats.org/officeDocument/2006/relationships/image" Target="../media/image7.emf"/><Relationship Id="rId6" Type="http://schemas.openxmlformats.org/officeDocument/2006/relationships/tags" Target="../tags/tag67.xml"/><Relationship Id="rId5" Type="http://schemas.openxmlformats.org/officeDocument/2006/relationships/image" Target="../media/image6.emf"/><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tags" Target="../tags/tag65.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9.emf"/><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media/image14.png"/><Relationship Id="rId4" Type="http://schemas.openxmlformats.org/officeDocument/2006/relationships/tags" Target="../tags/tag74.xml"/><Relationship Id="rId3" Type="http://schemas.openxmlformats.org/officeDocument/2006/relationships/image" Target="../media/image13.png"/><Relationship Id="rId2" Type="http://schemas.openxmlformats.org/officeDocument/2006/relationships/tags" Target="../tags/tag73.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image" Target="../media/image2.png"/><Relationship Id="rId13" Type="http://schemas.openxmlformats.org/officeDocument/2006/relationships/tags" Target="../tags/tag79.xml"/><Relationship Id="rId12" Type="http://schemas.openxmlformats.org/officeDocument/2006/relationships/image" Target="../media/image16.png"/><Relationship Id="rId11" Type="http://schemas.openxmlformats.org/officeDocument/2006/relationships/tags" Target="../tags/tag78.xml"/><Relationship Id="rId10"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95.xml"/><Relationship Id="rId7" Type="http://schemas.openxmlformats.org/officeDocument/2006/relationships/image" Target="../media/image2.png"/><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1.png"/><Relationship Id="rId2" Type="http://schemas.openxmlformats.org/officeDocument/2006/relationships/tags" Target="../tags/tag91.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image" Target="../media/image4.png"/><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03.xml"/><Relationship Id="rId7" Type="http://schemas.openxmlformats.org/officeDocument/2006/relationships/image" Target="../media/image7.emf"/><Relationship Id="rId6" Type="http://schemas.openxmlformats.org/officeDocument/2006/relationships/tags" Target="../tags/tag102.xml"/><Relationship Id="rId5" Type="http://schemas.openxmlformats.org/officeDocument/2006/relationships/image" Target="../media/image6.emf"/><Relationship Id="rId4" Type="http://schemas.openxmlformats.org/officeDocument/2006/relationships/tags" Target="../tags/tag101.xml"/><Relationship Id="rId3" Type="http://schemas.openxmlformats.org/officeDocument/2006/relationships/image" Target="../media/image5.png"/><Relationship Id="rId2" Type="http://schemas.openxmlformats.org/officeDocument/2006/relationships/tags" Target="../tags/tag100.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9.emf"/><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media/image11.png"/><Relationship Id="rId7" Type="http://schemas.openxmlformats.org/officeDocument/2006/relationships/tags" Target="../tags/tag111.xml"/><Relationship Id="rId6" Type="http://schemas.openxmlformats.org/officeDocument/2006/relationships/image" Target="../media/image10.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2.png"/><Relationship Id="rId2" Type="http://schemas.openxmlformats.org/officeDocument/2006/relationships/tags" Target="../tags/tag108.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18.xml"/><Relationship Id="rId7" Type="http://schemas.openxmlformats.org/officeDocument/2006/relationships/image" Target="../media/image7.emf"/><Relationship Id="rId6" Type="http://schemas.openxmlformats.org/officeDocument/2006/relationships/tags" Target="../tags/tag117.xml"/><Relationship Id="rId5" Type="http://schemas.openxmlformats.org/officeDocument/2006/relationships/image" Target="../media/image6.emf"/><Relationship Id="rId4" Type="http://schemas.openxmlformats.org/officeDocument/2006/relationships/tags" Target="../tags/tag116.xml"/><Relationship Id="rId3" Type="http://schemas.openxmlformats.org/officeDocument/2006/relationships/image" Target="../media/image5.png"/><Relationship Id="rId2" Type="http://schemas.openxmlformats.org/officeDocument/2006/relationships/tags" Target="../tags/tag115.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image" Target="../media/image9.emf"/><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26.xml"/><Relationship Id="rId7" Type="http://schemas.openxmlformats.org/officeDocument/2006/relationships/image" Target="../media/image7.emf"/><Relationship Id="rId6" Type="http://schemas.openxmlformats.org/officeDocument/2006/relationships/tags" Target="../tags/tag125.xml"/><Relationship Id="rId5" Type="http://schemas.openxmlformats.org/officeDocument/2006/relationships/image" Target="../media/image6.emf"/><Relationship Id="rId4" Type="http://schemas.openxmlformats.org/officeDocument/2006/relationships/tags" Target="../tags/tag124.xml"/><Relationship Id="rId3" Type="http://schemas.openxmlformats.org/officeDocument/2006/relationships/image" Target="../media/image12.png"/><Relationship Id="rId2" Type="http://schemas.openxmlformats.org/officeDocument/2006/relationships/tags" Target="../tags/tag123.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image" Target="../media/image9.emf"/><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133.xml"/><Relationship Id="rId5" Type="http://schemas.openxmlformats.org/officeDocument/2006/relationships/image" Target="../media/image8.emf"/><Relationship Id="rId4" Type="http://schemas.openxmlformats.org/officeDocument/2006/relationships/tags" Target="../tags/tag132.xml"/><Relationship Id="rId3" Type="http://schemas.openxmlformats.org/officeDocument/2006/relationships/image" Target="../media/image12.png"/><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7.xml"/><Relationship Id="rId7" Type="http://schemas.openxmlformats.org/officeDocument/2006/relationships/image" Target="../media/image7.emf"/><Relationship Id="rId6" Type="http://schemas.openxmlformats.org/officeDocument/2006/relationships/tags" Target="../tags/tag136.xml"/><Relationship Id="rId5" Type="http://schemas.openxmlformats.org/officeDocument/2006/relationships/image" Target="../media/image6.emf"/><Relationship Id="rId4" Type="http://schemas.openxmlformats.org/officeDocument/2006/relationships/tags" Target="../tags/tag135.xml"/><Relationship Id="rId3" Type="http://schemas.openxmlformats.org/officeDocument/2006/relationships/image" Target="../media/image5.png"/><Relationship Id="rId2" Type="http://schemas.openxmlformats.org/officeDocument/2006/relationships/tags" Target="../tags/tag134.xml"/><Relationship Id="rId11" Type="http://schemas.openxmlformats.org/officeDocument/2006/relationships/image" Target="../media/image9.emf"/><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xml"/><Relationship Id="rId7" Type="http://schemas.openxmlformats.org/officeDocument/2006/relationships/image" Target="../media/image7.emf"/><Relationship Id="rId6" Type="http://schemas.openxmlformats.org/officeDocument/2006/relationships/tags" Target="../tags/tag12.xml"/><Relationship Id="rId5" Type="http://schemas.openxmlformats.org/officeDocument/2006/relationships/image" Target="../media/image6.emf"/><Relationship Id="rId4" Type="http://schemas.openxmlformats.org/officeDocument/2006/relationships/tags" Target="../tags/tag11.xml"/><Relationship Id="rId3" Type="http://schemas.openxmlformats.org/officeDocument/2006/relationships/image" Target="../media/image5.png"/><Relationship Id="rId2" Type="http://schemas.openxmlformats.org/officeDocument/2006/relationships/tags" Target="../tags/tag10.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image" Target="../media/image9.emf"/><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42.xml"/><Relationship Id="rId7" Type="http://schemas.openxmlformats.org/officeDocument/2006/relationships/image" Target="../media/image7.emf"/><Relationship Id="rId6" Type="http://schemas.openxmlformats.org/officeDocument/2006/relationships/tags" Target="../tags/tag141.xml"/><Relationship Id="rId5" Type="http://schemas.openxmlformats.org/officeDocument/2006/relationships/image" Target="../media/image6.emf"/><Relationship Id="rId4" Type="http://schemas.openxmlformats.org/officeDocument/2006/relationships/tags" Target="../tags/tag140.xml"/><Relationship Id="rId3" Type="http://schemas.openxmlformats.org/officeDocument/2006/relationships/image" Target="../media/image5.png"/><Relationship Id="rId2" Type="http://schemas.openxmlformats.org/officeDocument/2006/relationships/tags" Target="../tags/tag139.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image" Target="../media/image9.emf"/><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0.xml"/><Relationship Id="rId7" Type="http://schemas.openxmlformats.org/officeDocument/2006/relationships/image" Target="../media/image7.emf"/><Relationship Id="rId6" Type="http://schemas.openxmlformats.org/officeDocument/2006/relationships/tags" Target="../tags/tag149.xml"/><Relationship Id="rId5" Type="http://schemas.openxmlformats.org/officeDocument/2006/relationships/image" Target="../media/image6.emf"/><Relationship Id="rId4" Type="http://schemas.openxmlformats.org/officeDocument/2006/relationships/tags" Target="../tags/tag148.xml"/><Relationship Id="rId3" Type="http://schemas.openxmlformats.org/officeDocument/2006/relationships/image" Target="../media/image12.png"/><Relationship Id="rId2" Type="http://schemas.openxmlformats.org/officeDocument/2006/relationships/tags" Target="../tags/tag147.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image" Target="../media/image9.emf"/><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8.xml"/><Relationship Id="rId7" Type="http://schemas.openxmlformats.org/officeDocument/2006/relationships/image" Target="../media/image7.emf"/><Relationship Id="rId6" Type="http://schemas.openxmlformats.org/officeDocument/2006/relationships/tags" Target="../tags/tag157.xml"/><Relationship Id="rId5" Type="http://schemas.openxmlformats.org/officeDocument/2006/relationships/image" Target="../media/image6.emf"/><Relationship Id="rId4" Type="http://schemas.openxmlformats.org/officeDocument/2006/relationships/tags" Target="../tags/tag156.xml"/><Relationship Id="rId3" Type="http://schemas.openxmlformats.org/officeDocument/2006/relationships/image" Target="../media/image5.png"/><Relationship Id="rId2" Type="http://schemas.openxmlformats.org/officeDocument/2006/relationships/tags" Target="../tags/tag155.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image" Target="../media/image9.emf"/><Relationship Id="rId10" Type="http://schemas.openxmlformats.org/officeDocument/2006/relationships/tags" Target="../tags/tag15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image" Target="../media/image1.png"/><Relationship Id="rId6" Type="http://schemas.openxmlformats.org/officeDocument/2006/relationships/tags" Target="../tags/tag165.xml"/><Relationship Id="rId5" Type="http://schemas.openxmlformats.org/officeDocument/2006/relationships/image" Target="../media/image14.png"/><Relationship Id="rId4" Type="http://schemas.openxmlformats.org/officeDocument/2006/relationships/tags" Target="../tags/tag164.xml"/><Relationship Id="rId3" Type="http://schemas.openxmlformats.org/officeDocument/2006/relationships/image" Target="../media/image13.png"/><Relationship Id="rId2" Type="http://schemas.openxmlformats.org/officeDocument/2006/relationships/tags" Target="../tags/tag163.xml"/><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image" Target="../media/image2.png"/><Relationship Id="rId13" Type="http://schemas.openxmlformats.org/officeDocument/2006/relationships/tags" Target="../tags/tag169.xml"/><Relationship Id="rId12" Type="http://schemas.openxmlformats.org/officeDocument/2006/relationships/image" Target="../media/image16.png"/><Relationship Id="rId11" Type="http://schemas.openxmlformats.org/officeDocument/2006/relationships/tags" Target="../tags/tag168.xml"/><Relationship Id="rId10" Type="http://schemas.openxmlformats.org/officeDocument/2006/relationships/image" Target="../media/image1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11.png"/><Relationship Id="rId7"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2.png"/><Relationship Id="rId2" Type="http://schemas.openxmlformats.org/officeDocument/2006/relationships/tags" Target="../tags/tag18.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35.xml"/><Relationship Id="rId7" Type="http://schemas.openxmlformats.org/officeDocument/2006/relationships/image" Target="../media/image2.png"/><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image" Target="../media/image1.png"/><Relationship Id="rId2" Type="http://schemas.openxmlformats.org/officeDocument/2006/relationships/tags" Target="../tags/tag231.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image" Target="../media/image4.png"/><Relationship Id="rId10" Type="http://schemas.openxmlformats.org/officeDocument/2006/relationships/tags" Target="../tags/tag236.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43.xml"/><Relationship Id="rId7" Type="http://schemas.openxmlformats.org/officeDocument/2006/relationships/image" Target="../media/image7.emf"/><Relationship Id="rId6" Type="http://schemas.openxmlformats.org/officeDocument/2006/relationships/tags" Target="../tags/tag242.xml"/><Relationship Id="rId5" Type="http://schemas.openxmlformats.org/officeDocument/2006/relationships/image" Target="../media/image6.emf"/><Relationship Id="rId4" Type="http://schemas.openxmlformats.org/officeDocument/2006/relationships/tags" Target="../tags/tag241.xml"/><Relationship Id="rId3" Type="http://schemas.openxmlformats.org/officeDocument/2006/relationships/image" Target="../media/image5.png"/><Relationship Id="rId2" Type="http://schemas.openxmlformats.org/officeDocument/2006/relationships/tags" Target="../tags/tag240.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image" Target="../media/image9.emf"/><Relationship Id="rId10" Type="http://schemas.openxmlformats.org/officeDocument/2006/relationships/tags" Target="../tags/tag244.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image" Target="../media/image11.png"/><Relationship Id="rId7" Type="http://schemas.openxmlformats.org/officeDocument/2006/relationships/tags" Target="../tags/tag251.xml"/><Relationship Id="rId6" Type="http://schemas.openxmlformats.org/officeDocument/2006/relationships/image" Target="../media/image10.png"/><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image" Target="../media/image2.png"/><Relationship Id="rId2" Type="http://schemas.openxmlformats.org/officeDocument/2006/relationships/tags" Target="../tags/tag248.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58.xml"/><Relationship Id="rId7" Type="http://schemas.openxmlformats.org/officeDocument/2006/relationships/image" Target="../media/image7.emf"/><Relationship Id="rId6" Type="http://schemas.openxmlformats.org/officeDocument/2006/relationships/tags" Target="../tags/tag257.xml"/><Relationship Id="rId5" Type="http://schemas.openxmlformats.org/officeDocument/2006/relationships/image" Target="../media/image6.emf"/><Relationship Id="rId4" Type="http://schemas.openxmlformats.org/officeDocument/2006/relationships/tags" Target="../tags/tag256.xml"/><Relationship Id="rId3" Type="http://schemas.openxmlformats.org/officeDocument/2006/relationships/image" Target="../media/image5.png"/><Relationship Id="rId2" Type="http://schemas.openxmlformats.org/officeDocument/2006/relationships/tags" Target="../tags/tag255.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image" Target="../media/image9.emf"/><Relationship Id="rId10" Type="http://schemas.openxmlformats.org/officeDocument/2006/relationships/tags" Target="../tags/tag259.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xml"/><Relationship Id="rId7" Type="http://schemas.openxmlformats.org/officeDocument/2006/relationships/image" Target="../media/image7.emf"/><Relationship Id="rId6" Type="http://schemas.openxmlformats.org/officeDocument/2006/relationships/tags" Target="../tags/tag27.xml"/><Relationship Id="rId5" Type="http://schemas.openxmlformats.org/officeDocument/2006/relationships/image" Target="../media/image6.emf"/><Relationship Id="rId4" Type="http://schemas.openxmlformats.org/officeDocument/2006/relationships/tags" Target="../tags/tag26.xml"/><Relationship Id="rId3" Type="http://schemas.openxmlformats.org/officeDocument/2006/relationships/image" Target="../media/image5.png"/><Relationship Id="rId2" Type="http://schemas.openxmlformats.org/officeDocument/2006/relationships/tags" Target="../tags/tag25.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image" Target="../media/image9.emf"/><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66.xml"/><Relationship Id="rId7" Type="http://schemas.openxmlformats.org/officeDocument/2006/relationships/image" Target="../media/image7.emf"/><Relationship Id="rId6" Type="http://schemas.openxmlformats.org/officeDocument/2006/relationships/tags" Target="../tags/tag265.xml"/><Relationship Id="rId5" Type="http://schemas.openxmlformats.org/officeDocument/2006/relationships/image" Target="../media/image6.emf"/><Relationship Id="rId4" Type="http://schemas.openxmlformats.org/officeDocument/2006/relationships/tags" Target="../tags/tag264.xml"/><Relationship Id="rId3" Type="http://schemas.openxmlformats.org/officeDocument/2006/relationships/image" Target="../media/image12.png"/><Relationship Id="rId2" Type="http://schemas.openxmlformats.org/officeDocument/2006/relationships/tags" Target="../tags/tag263.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9.emf"/><Relationship Id="rId10" Type="http://schemas.openxmlformats.org/officeDocument/2006/relationships/tags" Target="../tags/tag267.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273.xml"/><Relationship Id="rId5" Type="http://schemas.openxmlformats.org/officeDocument/2006/relationships/image" Target="../media/image8.emf"/><Relationship Id="rId4" Type="http://schemas.openxmlformats.org/officeDocument/2006/relationships/tags" Target="../tags/tag272.xml"/><Relationship Id="rId3" Type="http://schemas.openxmlformats.org/officeDocument/2006/relationships/image" Target="../media/image12.png"/><Relationship Id="rId2" Type="http://schemas.openxmlformats.org/officeDocument/2006/relationships/tags" Target="../tags/tag271.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77.xml"/><Relationship Id="rId7" Type="http://schemas.openxmlformats.org/officeDocument/2006/relationships/image" Target="../media/image7.emf"/><Relationship Id="rId6" Type="http://schemas.openxmlformats.org/officeDocument/2006/relationships/tags" Target="../tags/tag276.xml"/><Relationship Id="rId5" Type="http://schemas.openxmlformats.org/officeDocument/2006/relationships/image" Target="../media/image6.emf"/><Relationship Id="rId4" Type="http://schemas.openxmlformats.org/officeDocument/2006/relationships/tags" Target="../tags/tag275.xml"/><Relationship Id="rId3" Type="http://schemas.openxmlformats.org/officeDocument/2006/relationships/image" Target="../media/image5.png"/><Relationship Id="rId2" Type="http://schemas.openxmlformats.org/officeDocument/2006/relationships/tags" Target="../tags/tag274.xml"/><Relationship Id="rId11" Type="http://schemas.openxmlformats.org/officeDocument/2006/relationships/image" Target="../media/image9.emf"/><Relationship Id="rId10" Type="http://schemas.openxmlformats.org/officeDocument/2006/relationships/tags" Target="../tags/tag278.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2.xml"/><Relationship Id="rId7" Type="http://schemas.openxmlformats.org/officeDocument/2006/relationships/image" Target="../media/image7.emf"/><Relationship Id="rId6" Type="http://schemas.openxmlformats.org/officeDocument/2006/relationships/tags" Target="../tags/tag281.xml"/><Relationship Id="rId5" Type="http://schemas.openxmlformats.org/officeDocument/2006/relationships/image" Target="../media/image6.emf"/><Relationship Id="rId4" Type="http://schemas.openxmlformats.org/officeDocument/2006/relationships/tags" Target="../tags/tag280.xml"/><Relationship Id="rId3" Type="http://schemas.openxmlformats.org/officeDocument/2006/relationships/image" Target="../media/image5.png"/><Relationship Id="rId2" Type="http://schemas.openxmlformats.org/officeDocument/2006/relationships/tags" Target="../tags/tag279.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image" Target="../media/image9.emf"/><Relationship Id="rId10" Type="http://schemas.openxmlformats.org/officeDocument/2006/relationships/tags" Target="../tags/tag283.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0.xml"/><Relationship Id="rId7" Type="http://schemas.openxmlformats.org/officeDocument/2006/relationships/image" Target="../media/image7.emf"/><Relationship Id="rId6" Type="http://schemas.openxmlformats.org/officeDocument/2006/relationships/tags" Target="../tags/tag289.xml"/><Relationship Id="rId5" Type="http://schemas.openxmlformats.org/officeDocument/2006/relationships/image" Target="../media/image6.emf"/><Relationship Id="rId4" Type="http://schemas.openxmlformats.org/officeDocument/2006/relationships/tags" Target="../tags/tag288.xml"/><Relationship Id="rId3" Type="http://schemas.openxmlformats.org/officeDocument/2006/relationships/image" Target="../media/image12.png"/><Relationship Id="rId2" Type="http://schemas.openxmlformats.org/officeDocument/2006/relationships/tags" Target="../tags/tag287.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image" Target="../media/image9.emf"/><Relationship Id="rId10" Type="http://schemas.openxmlformats.org/officeDocument/2006/relationships/tags" Target="../tags/tag291.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8.xml"/><Relationship Id="rId7" Type="http://schemas.openxmlformats.org/officeDocument/2006/relationships/image" Target="../media/image7.emf"/><Relationship Id="rId6" Type="http://schemas.openxmlformats.org/officeDocument/2006/relationships/tags" Target="../tags/tag297.xml"/><Relationship Id="rId5" Type="http://schemas.openxmlformats.org/officeDocument/2006/relationships/image" Target="../media/image6.emf"/><Relationship Id="rId4" Type="http://schemas.openxmlformats.org/officeDocument/2006/relationships/tags" Target="../tags/tag296.xml"/><Relationship Id="rId3" Type="http://schemas.openxmlformats.org/officeDocument/2006/relationships/image" Target="../media/image5.png"/><Relationship Id="rId2" Type="http://schemas.openxmlformats.org/officeDocument/2006/relationships/tags" Target="../tags/tag295.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image" Target="../media/image9.emf"/><Relationship Id="rId10" Type="http://schemas.openxmlformats.org/officeDocument/2006/relationships/tags" Target="../tags/tag299.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image" Target="../media/image1.png"/><Relationship Id="rId6" Type="http://schemas.openxmlformats.org/officeDocument/2006/relationships/tags" Target="../tags/tag305.xml"/><Relationship Id="rId5" Type="http://schemas.openxmlformats.org/officeDocument/2006/relationships/image" Target="../media/image14.png"/><Relationship Id="rId4" Type="http://schemas.openxmlformats.org/officeDocument/2006/relationships/tags" Target="../tags/tag304.xml"/><Relationship Id="rId3" Type="http://schemas.openxmlformats.org/officeDocument/2006/relationships/image" Target="../media/image13.png"/><Relationship Id="rId2" Type="http://schemas.openxmlformats.org/officeDocument/2006/relationships/tags" Target="../tags/tag303.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image" Target="../media/image2.png"/><Relationship Id="rId13" Type="http://schemas.openxmlformats.org/officeDocument/2006/relationships/tags" Target="../tags/tag309.xml"/><Relationship Id="rId12" Type="http://schemas.openxmlformats.org/officeDocument/2006/relationships/image" Target="../media/image16.png"/><Relationship Id="rId11" Type="http://schemas.openxmlformats.org/officeDocument/2006/relationships/tags" Target="../tags/tag308.xml"/><Relationship Id="rId10" Type="http://schemas.openxmlformats.org/officeDocument/2006/relationships/image" Target="../media/image1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6.xml"/><Relationship Id="rId7" Type="http://schemas.openxmlformats.org/officeDocument/2006/relationships/image" Target="../media/image7.emf"/><Relationship Id="rId6" Type="http://schemas.openxmlformats.org/officeDocument/2006/relationships/tags" Target="../tags/tag35.xml"/><Relationship Id="rId5" Type="http://schemas.openxmlformats.org/officeDocument/2006/relationships/image" Target="../media/image6.emf"/><Relationship Id="rId4" Type="http://schemas.openxmlformats.org/officeDocument/2006/relationships/tags" Target="../tags/tag34.xml"/><Relationship Id="rId3" Type="http://schemas.openxmlformats.org/officeDocument/2006/relationships/image" Target="../media/image12.png"/><Relationship Id="rId2" Type="http://schemas.openxmlformats.org/officeDocument/2006/relationships/tags" Target="../tags/tag33.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image" Target="../media/image9.emf"/><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43.xml"/><Relationship Id="rId5" Type="http://schemas.openxmlformats.org/officeDocument/2006/relationships/image" Target="../media/image8.emf"/><Relationship Id="rId4" Type="http://schemas.openxmlformats.org/officeDocument/2006/relationships/tags" Target="../tags/tag42.xml"/><Relationship Id="rId3" Type="http://schemas.openxmlformats.org/officeDocument/2006/relationships/image" Target="../media/image12.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47.xml"/><Relationship Id="rId7" Type="http://schemas.openxmlformats.org/officeDocument/2006/relationships/image" Target="../media/image7.emf"/><Relationship Id="rId6" Type="http://schemas.openxmlformats.org/officeDocument/2006/relationships/tags" Target="../tags/tag46.xml"/><Relationship Id="rId5" Type="http://schemas.openxmlformats.org/officeDocument/2006/relationships/image" Target="../media/image6.emf"/><Relationship Id="rId4" Type="http://schemas.openxmlformats.org/officeDocument/2006/relationships/tags" Target="../tags/tag45.xml"/><Relationship Id="rId3" Type="http://schemas.openxmlformats.org/officeDocument/2006/relationships/image" Target="../media/image5.png"/><Relationship Id="rId2" Type="http://schemas.openxmlformats.org/officeDocument/2006/relationships/tags" Target="../tags/tag44.xml"/><Relationship Id="rId11" Type="http://schemas.openxmlformats.org/officeDocument/2006/relationships/image" Target="../media/image9.emf"/><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52.xml"/><Relationship Id="rId7" Type="http://schemas.openxmlformats.org/officeDocument/2006/relationships/image" Target="../media/image7.emf"/><Relationship Id="rId6" Type="http://schemas.openxmlformats.org/officeDocument/2006/relationships/tags" Target="../tags/tag51.xml"/><Relationship Id="rId5" Type="http://schemas.openxmlformats.org/officeDocument/2006/relationships/image" Target="../media/image6.emf"/><Relationship Id="rId4" Type="http://schemas.openxmlformats.org/officeDocument/2006/relationships/tags" Target="../tags/tag50.xml"/><Relationship Id="rId3" Type="http://schemas.openxmlformats.org/officeDocument/2006/relationships/image" Target="../media/image5.png"/><Relationship Id="rId2" Type="http://schemas.openxmlformats.org/officeDocument/2006/relationships/tags" Target="../tags/tag49.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image" Target="../media/image9.emf"/><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0.xml"/><Relationship Id="rId7" Type="http://schemas.openxmlformats.org/officeDocument/2006/relationships/image" Target="../media/image7.emf"/><Relationship Id="rId6" Type="http://schemas.openxmlformats.org/officeDocument/2006/relationships/tags" Target="../tags/tag59.xml"/><Relationship Id="rId5" Type="http://schemas.openxmlformats.org/officeDocument/2006/relationships/image" Target="../media/image6.emf"/><Relationship Id="rId4" Type="http://schemas.openxmlformats.org/officeDocument/2006/relationships/tags" Target="../tags/tag58.xml"/><Relationship Id="rId3" Type="http://schemas.openxmlformats.org/officeDocument/2006/relationships/image" Target="../media/image12.png"/><Relationship Id="rId2" Type="http://schemas.openxmlformats.org/officeDocument/2006/relationships/tags" Target="../tags/tag57.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image" Target="../media/image9.emf"/><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614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614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614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615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615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615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1536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536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536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536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536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1638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1638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1638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1639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1639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1639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1639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1639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1639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18435"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18436"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18437"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18438"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18439"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18440"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945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946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946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946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946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20483"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20484"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20485"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20486"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21507"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1508"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1509"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1510"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1511"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2531"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2532"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2533"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2534"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2535"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235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35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235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4579"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4580"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4581"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4582"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4583"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717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717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717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717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717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5603"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5604"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5605"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5606"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5607"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26627"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6628"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6629"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6630"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6631"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27651"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765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765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765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765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28675"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28676"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28677"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28678"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28679"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28680"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28681"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28682"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28683"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spc="600"/>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7" name="页脚占位符 16"/>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819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819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819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819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日期占位符 1"/>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174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3174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3174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3175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3175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3175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277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277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277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277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277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3379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3379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3379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3379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3481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482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482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482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482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921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922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922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922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922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3584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584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584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584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584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686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686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3686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789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789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789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789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789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3891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891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891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891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891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3993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994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994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994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994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4096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096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096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096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096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4198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4198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4198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4199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4199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4199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4199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4199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4199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1024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024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024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024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024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1126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126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1126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229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229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229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229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229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1331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331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331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331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331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1433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434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434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434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434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8" Type="http://schemas.openxmlformats.org/officeDocument/2006/relationships/theme" Target="../theme/theme3.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9" Type="http://schemas.openxmlformats.org/officeDocument/2006/relationships/theme" Target="../theme/theme4.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12"/>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3075" name="文本占位符 2"/>
          <p:cNvSpPr>
            <a:spLocks noGrp="1"/>
          </p:cNvSpPr>
          <p:nvPr>
            <p:ph type="body"/>
            <p:custDataLst>
              <p:tags r:id="rId13"/>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3075"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322.xml"/><Relationship Id="rId1" Type="http://schemas.openxmlformats.org/officeDocument/2006/relationships/tags" Target="../tags/tag321.xml"/></Relationships>
</file>

<file path=ppt/slides/_rels/slide10.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1" Type="http://schemas.openxmlformats.org/officeDocument/2006/relationships/slideLayout" Target="../slideLayouts/slideLayout6.xml"/><Relationship Id="rId10" Type="http://schemas.openxmlformats.org/officeDocument/2006/relationships/tags" Target="../tags/tag426.xml"/><Relationship Id="rId1" Type="http://schemas.openxmlformats.org/officeDocument/2006/relationships/tags" Target="../tags/tag417.xml"/></Relationships>
</file>

<file path=ppt/slides/_rels/slide10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51.xml"/><Relationship Id="rId6" Type="http://schemas.openxmlformats.org/officeDocument/2006/relationships/image" Target="../media/image21.jpeg"/><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 Type="http://schemas.openxmlformats.org/officeDocument/2006/relationships/tags" Target="../tags/tag1747.xml"/><Relationship Id="rId1" Type="http://schemas.openxmlformats.org/officeDocument/2006/relationships/tags" Target="../tags/tag1746.xml"/></Relationships>
</file>

<file path=ppt/slides/_rels/slide101.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57.xml"/><Relationship Id="rId6" Type="http://schemas.openxmlformats.org/officeDocument/2006/relationships/image" Target="../media/image21.jpeg"/><Relationship Id="rId5" Type="http://schemas.openxmlformats.org/officeDocument/2006/relationships/tags" Target="../tags/tag1756.xml"/><Relationship Id="rId4" Type="http://schemas.openxmlformats.org/officeDocument/2006/relationships/tags" Target="../tags/tag1755.xml"/><Relationship Id="rId3" Type="http://schemas.openxmlformats.org/officeDocument/2006/relationships/tags" Target="../tags/tag1754.xml"/><Relationship Id="rId2" Type="http://schemas.openxmlformats.org/officeDocument/2006/relationships/tags" Target="../tags/tag1753.xml"/><Relationship Id="rId1" Type="http://schemas.openxmlformats.org/officeDocument/2006/relationships/tags" Target="../tags/tag1752.xml"/></Relationships>
</file>

<file path=ppt/slides/_rels/slide10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63.xml"/><Relationship Id="rId6" Type="http://schemas.openxmlformats.org/officeDocument/2006/relationships/image" Target="../media/image21.jpeg"/><Relationship Id="rId5" Type="http://schemas.openxmlformats.org/officeDocument/2006/relationships/tags" Target="../tags/tag1762.xml"/><Relationship Id="rId4" Type="http://schemas.openxmlformats.org/officeDocument/2006/relationships/tags" Target="../tags/tag1761.xml"/><Relationship Id="rId3" Type="http://schemas.openxmlformats.org/officeDocument/2006/relationships/tags" Target="../tags/tag1760.xml"/><Relationship Id="rId2" Type="http://schemas.openxmlformats.org/officeDocument/2006/relationships/tags" Target="../tags/tag1759.xml"/><Relationship Id="rId1" Type="http://schemas.openxmlformats.org/officeDocument/2006/relationships/tags" Target="../tags/tag1758.xml"/></Relationships>
</file>

<file path=ppt/slides/_rels/slide103.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69.xml"/><Relationship Id="rId6" Type="http://schemas.openxmlformats.org/officeDocument/2006/relationships/image" Target="../media/image21.jpeg"/><Relationship Id="rId5" Type="http://schemas.openxmlformats.org/officeDocument/2006/relationships/tags" Target="../tags/tag1768.xml"/><Relationship Id="rId4" Type="http://schemas.openxmlformats.org/officeDocument/2006/relationships/tags" Target="../tags/tag1767.xml"/><Relationship Id="rId3" Type="http://schemas.openxmlformats.org/officeDocument/2006/relationships/tags" Target="../tags/tag1766.xml"/><Relationship Id="rId2" Type="http://schemas.openxmlformats.org/officeDocument/2006/relationships/tags" Target="../tags/tag1765.xml"/><Relationship Id="rId1" Type="http://schemas.openxmlformats.org/officeDocument/2006/relationships/tags" Target="../tags/tag1764.xml"/></Relationships>
</file>

<file path=ppt/slides/_rels/slide10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75.xml"/><Relationship Id="rId6" Type="http://schemas.openxmlformats.org/officeDocument/2006/relationships/image" Target="../media/image21.jpeg"/><Relationship Id="rId5" Type="http://schemas.openxmlformats.org/officeDocument/2006/relationships/tags" Target="../tags/tag1774.xml"/><Relationship Id="rId4" Type="http://schemas.openxmlformats.org/officeDocument/2006/relationships/tags" Target="../tags/tag1773.xml"/><Relationship Id="rId3" Type="http://schemas.openxmlformats.org/officeDocument/2006/relationships/tags" Target="../tags/tag1772.xml"/><Relationship Id="rId2" Type="http://schemas.openxmlformats.org/officeDocument/2006/relationships/tags" Target="../tags/tag1771.xml"/><Relationship Id="rId1" Type="http://schemas.openxmlformats.org/officeDocument/2006/relationships/tags" Target="../tags/tag1770.xml"/></Relationships>
</file>

<file path=ppt/slides/_rels/slide10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81.xml"/><Relationship Id="rId6" Type="http://schemas.openxmlformats.org/officeDocument/2006/relationships/image" Target="../media/image21.jpeg"/><Relationship Id="rId5" Type="http://schemas.openxmlformats.org/officeDocument/2006/relationships/tags" Target="../tags/tag1780.xml"/><Relationship Id="rId4" Type="http://schemas.openxmlformats.org/officeDocument/2006/relationships/tags" Target="../tags/tag1779.xml"/><Relationship Id="rId3" Type="http://schemas.openxmlformats.org/officeDocument/2006/relationships/tags" Target="../tags/tag1778.xml"/><Relationship Id="rId2" Type="http://schemas.openxmlformats.org/officeDocument/2006/relationships/tags" Target="../tags/tag1777.xml"/><Relationship Id="rId1" Type="http://schemas.openxmlformats.org/officeDocument/2006/relationships/tags" Target="../tags/tag1776.xml"/></Relationships>
</file>

<file path=ppt/slides/_rels/slide10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87.xml"/><Relationship Id="rId6" Type="http://schemas.openxmlformats.org/officeDocument/2006/relationships/image" Target="../media/image21.jpeg"/><Relationship Id="rId5" Type="http://schemas.openxmlformats.org/officeDocument/2006/relationships/tags" Target="../tags/tag1786.xml"/><Relationship Id="rId4" Type="http://schemas.openxmlformats.org/officeDocument/2006/relationships/tags" Target="../tags/tag1785.xml"/><Relationship Id="rId3" Type="http://schemas.openxmlformats.org/officeDocument/2006/relationships/tags" Target="../tags/tag1784.xml"/><Relationship Id="rId2" Type="http://schemas.openxmlformats.org/officeDocument/2006/relationships/tags" Target="../tags/tag1783.xml"/><Relationship Id="rId1" Type="http://schemas.openxmlformats.org/officeDocument/2006/relationships/tags" Target="../tags/tag1782.xml"/></Relationships>
</file>

<file path=ppt/slides/_rels/slide107.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1791.xml"/><Relationship Id="rId5" Type="http://schemas.openxmlformats.org/officeDocument/2006/relationships/tags" Target="../tags/tag1790.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789.xml"/><Relationship Id="rId1" Type="http://schemas.openxmlformats.org/officeDocument/2006/relationships/tags" Target="../tags/tag178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92.xml"/></Relationships>
</file>

<file path=ppt/slides/_rels/slide109.xml.rels><?xml version="1.0" encoding="UTF-8" standalone="yes"?>
<Relationships xmlns="http://schemas.openxmlformats.org/package/2006/relationships"><Relationship Id="rId9" Type="http://schemas.openxmlformats.org/officeDocument/2006/relationships/tags" Target="../tags/tag1801.xml"/><Relationship Id="rId8" Type="http://schemas.openxmlformats.org/officeDocument/2006/relationships/tags" Target="../tags/tag1800.xml"/><Relationship Id="rId7" Type="http://schemas.openxmlformats.org/officeDocument/2006/relationships/tags" Target="../tags/tag1799.xml"/><Relationship Id="rId6" Type="http://schemas.openxmlformats.org/officeDocument/2006/relationships/tags" Target="../tags/tag1798.xml"/><Relationship Id="rId5" Type="http://schemas.openxmlformats.org/officeDocument/2006/relationships/tags" Target="../tags/tag1797.xml"/><Relationship Id="rId4" Type="http://schemas.openxmlformats.org/officeDocument/2006/relationships/tags" Target="../tags/tag1796.xml"/><Relationship Id="rId3" Type="http://schemas.openxmlformats.org/officeDocument/2006/relationships/tags" Target="../tags/tag1795.xml"/><Relationship Id="rId2" Type="http://schemas.openxmlformats.org/officeDocument/2006/relationships/tags" Target="../tags/tag1794.xml"/><Relationship Id="rId15" Type="http://schemas.openxmlformats.org/officeDocument/2006/relationships/slideLayout" Target="../slideLayouts/slideLayout6.xml"/><Relationship Id="rId14" Type="http://schemas.openxmlformats.org/officeDocument/2006/relationships/tags" Target="../tags/tag1806.xml"/><Relationship Id="rId13" Type="http://schemas.openxmlformats.org/officeDocument/2006/relationships/tags" Target="../tags/tag1805.xml"/><Relationship Id="rId12" Type="http://schemas.openxmlformats.org/officeDocument/2006/relationships/tags" Target="../tags/tag1804.xml"/><Relationship Id="rId11" Type="http://schemas.openxmlformats.org/officeDocument/2006/relationships/tags" Target="../tags/tag1803.xml"/><Relationship Id="rId10" Type="http://schemas.openxmlformats.org/officeDocument/2006/relationships/tags" Target="../tags/tag1802.xml"/><Relationship Id="rId1" Type="http://schemas.openxmlformats.org/officeDocument/2006/relationships/tags" Target="../tags/tag1793.xml"/></Relationships>
</file>

<file path=ppt/slides/_rels/slide11.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5" Type="http://schemas.openxmlformats.org/officeDocument/2006/relationships/slideLayout" Target="../slideLayouts/slideLayout6.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tags" Target="../tags/tag427.xml"/></Relationships>
</file>

<file path=ppt/slides/_rels/slide1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13.xml"/><Relationship Id="rId7" Type="http://schemas.openxmlformats.org/officeDocument/2006/relationships/image" Target="../media/image21.jpeg"/><Relationship Id="rId6" Type="http://schemas.openxmlformats.org/officeDocument/2006/relationships/tags" Target="../tags/tag1812.xml"/><Relationship Id="rId5" Type="http://schemas.openxmlformats.org/officeDocument/2006/relationships/tags" Target="../tags/tag1811.xml"/><Relationship Id="rId4" Type="http://schemas.openxmlformats.org/officeDocument/2006/relationships/tags" Target="../tags/tag1810.xml"/><Relationship Id="rId3" Type="http://schemas.openxmlformats.org/officeDocument/2006/relationships/tags" Target="../tags/tag1809.xml"/><Relationship Id="rId2" Type="http://schemas.openxmlformats.org/officeDocument/2006/relationships/tags" Target="../tags/tag1808.xml"/><Relationship Id="rId1" Type="http://schemas.openxmlformats.org/officeDocument/2006/relationships/tags" Target="../tags/tag1807.xml"/></Relationships>
</file>

<file path=ppt/slides/_rels/slide1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20.xml"/><Relationship Id="rId7" Type="http://schemas.openxmlformats.org/officeDocument/2006/relationships/image" Target="../media/image21.jpeg"/><Relationship Id="rId6" Type="http://schemas.openxmlformats.org/officeDocument/2006/relationships/tags" Target="../tags/tag1819.xml"/><Relationship Id="rId5" Type="http://schemas.openxmlformats.org/officeDocument/2006/relationships/tags" Target="../tags/tag1818.xml"/><Relationship Id="rId4" Type="http://schemas.openxmlformats.org/officeDocument/2006/relationships/tags" Target="../tags/tag1817.xml"/><Relationship Id="rId3" Type="http://schemas.openxmlformats.org/officeDocument/2006/relationships/tags" Target="../tags/tag1816.xml"/><Relationship Id="rId2" Type="http://schemas.openxmlformats.org/officeDocument/2006/relationships/tags" Target="../tags/tag1815.xml"/><Relationship Id="rId1" Type="http://schemas.openxmlformats.org/officeDocument/2006/relationships/tags" Target="../tags/tag1814.xml"/></Relationships>
</file>

<file path=ppt/slides/_rels/slide112.xml.rels><?xml version="1.0" encoding="UTF-8" standalone="yes"?>
<Relationships xmlns="http://schemas.openxmlformats.org/package/2006/relationships"><Relationship Id="rId9" Type="http://schemas.openxmlformats.org/officeDocument/2006/relationships/tags" Target="../tags/tag1829.xml"/><Relationship Id="rId8" Type="http://schemas.openxmlformats.org/officeDocument/2006/relationships/tags" Target="../tags/tag1828.xml"/><Relationship Id="rId7" Type="http://schemas.openxmlformats.org/officeDocument/2006/relationships/tags" Target="../tags/tag1827.xml"/><Relationship Id="rId6" Type="http://schemas.openxmlformats.org/officeDocument/2006/relationships/tags" Target="../tags/tag1826.xml"/><Relationship Id="rId5" Type="http://schemas.openxmlformats.org/officeDocument/2006/relationships/tags" Target="../tags/tag1825.xml"/><Relationship Id="rId4" Type="http://schemas.openxmlformats.org/officeDocument/2006/relationships/tags" Target="../tags/tag1824.xml"/><Relationship Id="rId3" Type="http://schemas.openxmlformats.org/officeDocument/2006/relationships/tags" Target="../tags/tag1823.xml"/><Relationship Id="rId2" Type="http://schemas.openxmlformats.org/officeDocument/2006/relationships/tags" Target="../tags/tag1822.xml"/><Relationship Id="rId15" Type="http://schemas.openxmlformats.org/officeDocument/2006/relationships/slideLayout" Target="../slideLayouts/slideLayout6.xml"/><Relationship Id="rId14" Type="http://schemas.openxmlformats.org/officeDocument/2006/relationships/tags" Target="../tags/tag1834.xml"/><Relationship Id="rId13" Type="http://schemas.openxmlformats.org/officeDocument/2006/relationships/tags" Target="../tags/tag1833.xml"/><Relationship Id="rId12" Type="http://schemas.openxmlformats.org/officeDocument/2006/relationships/tags" Target="../tags/tag1832.xml"/><Relationship Id="rId11" Type="http://schemas.openxmlformats.org/officeDocument/2006/relationships/tags" Target="../tags/tag1831.xml"/><Relationship Id="rId10" Type="http://schemas.openxmlformats.org/officeDocument/2006/relationships/tags" Target="../tags/tag1830.xml"/><Relationship Id="rId1" Type="http://schemas.openxmlformats.org/officeDocument/2006/relationships/tags" Target="../tags/tag1821.xml"/></Relationships>
</file>

<file path=ppt/slides/_rels/slide113.xml.rels><?xml version="1.0" encoding="UTF-8" standalone="yes"?>
<Relationships xmlns="http://schemas.openxmlformats.org/package/2006/relationships"><Relationship Id="rId9" Type="http://schemas.openxmlformats.org/officeDocument/2006/relationships/tags" Target="../tags/tag1843.xml"/><Relationship Id="rId8" Type="http://schemas.openxmlformats.org/officeDocument/2006/relationships/tags" Target="../tags/tag1842.xml"/><Relationship Id="rId7" Type="http://schemas.openxmlformats.org/officeDocument/2006/relationships/tags" Target="../tags/tag1841.xml"/><Relationship Id="rId6" Type="http://schemas.openxmlformats.org/officeDocument/2006/relationships/tags" Target="../tags/tag1840.xml"/><Relationship Id="rId5" Type="http://schemas.openxmlformats.org/officeDocument/2006/relationships/tags" Target="../tags/tag1839.xml"/><Relationship Id="rId4" Type="http://schemas.openxmlformats.org/officeDocument/2006/relationships/tags" Target="../tags/tag1838.xml"/><Relationship Id="rId3" Type="http://schemas.openxmlformats.org/officeDocument/2006/relationships/tags" Target="../tags/tag1837.xml"/><Relationship Id="rId2" Type="http://schemas.openxmlformats.org/officeDocument/2006/relationships/tags" Target="../tags/tag1836.xml"/><Relationship Id="rId15" Type="http://schemas.openxmlformats.org/officeDocument/2006/relationships/slideLayout" Target="../slideLayouts/slideLayout6.xml"/><Relationship Id="rId14" Type="http://schemas.openxmlformats.org/officeDocument/2006/relationships/tags" Target="../tags/tag1848.xml"/><Relationship Id="rId13" Type="http://schemas.openxmlformats.org/officeDocument/2006/relationships/tags" Target="../tags/tag1847.xml"/><Relationship Id="rId12" Type="http://schemas.openxmlformats.org/officeDocument/2006/relationships/tags" Target="../tags/tag1846.xml"/><Relationship Id="rId11" Type="http://schemas.openxmlformats.org/officeDocument/2006/relationships/tags" Target="../tags/tag1845.xml"/><Relationship Id="rId10" Type="http://schemas.openxmlformats.org/officeDocument/2006/relationships/tags" Target="../tags/tag1844.xml"/><Relationship Id="rId1" Type="http://schemas.openxmlformats.org/officeDocument/2006/relationships/tags" Target="../tags/tag1835.xml"/></Relationships>
</file>

<file path=ppt/slides/_rels/slide114.xml.rels><?xml version="1.0" encoding="UTF-8" standalone="yes"?>
<Relationships xmlns="http://schemas.openxmlformats.org/package/2006/relationships"><Relationship Id="rId9" Type="http://schemas.openxmlformats.org/officeDocument/2006/relationships/tags" Target="../tags/tag1857.xml"/><Relationship Id="rId8" Type="http://schemas.openxmlformats.org/officeDocument/2006/relationships/tags" Target="../tags/tag1856.xml"/><Relationship Id="rId7" Type="http://schemas.openxmlformats.org/officeDocument/2006/relationships/tags" Target="../tags/tag1855.xml"/><Relationship Id="rId6" Type="http://schemas.openxmlformats.org/officeDocument/2006/relationships/tags" Target="../tags/tag1854.xml"/><Relationship Id="rId5" Type="http://schemas.openxmlformats.org/officeDocument/2006/relationships/tags" Target="../tags/tag1853.xml"/><Relationship Id="rId4" Type="http://schemas.openxmlformats.org/officeDocument/2006/relationships/tags" Target="../tags/tag1852.xml"/><Relationship Id="rId3" Type="http://schemas.openxmlformats.org/officeDocument/2006/relationships/tags" Target="../tags/tag1851.xml"/><Relationship Id="rId2" Type="http://schemas.openxmlformats.org/officeDocument/2006/relationships/tags" Target="../tags/tag1850.xml"/><Relationship Id="rId15" Type="http://schemas.openxmlformats.org/officeDocument/2006/relationships/slideLayout" Target="../slideLayouts/slideLayout6.xml"/><Relationship Id="rId14" Type="http://schemas.openxmlformats.org/officeDocument/2006/relationships/tags" Target="../tags/tag1862.xml"/><Relationship Id="rId13" Type="http://schemas.openxmlformats.org/officeDocument/2006/relationships/tags" Target="../tags/tag1861.xml"/><Relationship Id="rId12" Type="http://schemas.openxmlformats.org/officeDocument/2006/relationships/tags" Target="../tags/tag1860.xml"/><Relationship Id="rId11" Type="http://schemas.openxmlformats.org/officeDocument/2006/relationships/tags" Target="../tags/tag1859.xml"/><Relationship Id="rId10" Type="http://schemas.openxmlformats.org/officeDocument/2006/relationships/tags" Target="../tags/tag1858.xml"/><Relationship Id="rId1" Type="http://schemas.openxmlformats.org/officeDocument/2006/relationships/tags" Target="../tags/tag1849.xml"/></Relationships>
</file>

<file path=ppt/slides/_rels/slide115.xml.rels><?xml version="1.0" encoding="UTF-8" standalone="yes"?>
<Relationships xmlns="http://schemas.openxmlformats.org/package/2006/relationships"><Relationship Id="rId9" Type="http://schemas.openxmlformats.org/officeDocument/2006/relationships/tags" Target="../tags/tag1871.xml"/><Relationship Id="rId8" Type="http://schemas.openxmlformats.org/officeDocument/2006/relationships/tags" Target="../tags/tag1870.xml"/><Relationship Id="rId7" Type="http://schemas.openxmlformats.org/officeDocument/2006/relationships/tags" Target="../tags/tag1869.xml"/><Relationship Id="rId6" Type="http://schemas.openxmlformats.org/officeDocument/2006/relationships/tags" Target="../tags/tag1868.xml"/><Relationship Id="rId5" Type="http://schemas.openxmlformats.org/officeDocument/2006/relationships/tags" Target="../tags/tag1867.xml"/><Relationship Id="rId4" Type="http://schemas.openxmlformats.org/officeDocument/2006/relationships/tags" Target="../tags/tag1866.xml"/><Relationship Id="rId3" Type="http://schemas.openxmlformats.org/officeDocument/2006/relationships/tags" Target="../tags/tag1865.xml"/><Relationship Id="rId2" Type="http://schemas.openxmlformats.org/officeDocument/2006/relationships/tags" Target="../tags/tag1864.xml"/><Relationship Id="rId15" Type="http://schemas.openxmlformats.org/officeDocument/2006/relationships/slideLayout" Target="../slideLayouts/slideLayout6.xml"/><Relationship Id="rId14" Type="http://schemas.openxmlformats.org/officeDocument/2006/relationships/tags" Target="../tags/tag1876.xml"/><Relationship Id="rId13" Type="http://schemas.openxmlformats.org/officeDocument/2006/relationships/tags" Target="../tags/tag1875.xml"/><Relationship Id="rId12" Type="http://schemas.openxmlformats.org/officeDocument/2006/relationships/tags" Target="../tags/tag1874.xml"/><Relationship Id="rId11" Type="http://schemas.openxmlformats.org/officeDocument/2006/relationships/tags" Target="../tags/tag1873.xml"/><Relationship Id="rId10" Type="http://schemas.openxmlformats.org/officeDocument/2006/relationships/tags" Target="../tags/tag1872.xml"/><Relationship Id="rId1" Type="http://schemas.openxmlformats.org/officeDocument/2006/relationships/tags" Target="../tags/tag1863.xml"/></Relationships>
</file>

<file path=ppt/slides/_rels/slide116.xml.rels><?xml version="1.0" encoding="UTF-8" standalone="yes"?>
<Relationships xmlns="http://schemas.openxmlformats.org/package/2006/relationships"><Relationship Id="rId9" Type="http://schemas.openxmlformats.org/officeDocument/2006/relationships/tags" Target="../tags/tag1885.xml"/><Relationship Id="rId8" Type="http://schemas.openxmlformats.org/officeDocument/2006/relationships/tags" Target="../tags/tag1884.xml"/><Relationship Id="rId7" Type="http://schemas.openxmlformats.org/officeDocument/2006/relationships/tags" Target="../tags/tag1883.xml"/><Relationship Id="rId6" Type="http://schemas.openxmlformats.org/officeDocument/2006/relationships/tags" Target="../tags/tag1882.xml"/><Relationship Id="rId5" Type="http://schemas.openxmlformats.org/officeDocument/2006/relationships/tags" Target="../tags/tag1881.xml"/><Relationship Id="rId4" Type="http://schemas.openxmlformats.org/officeDocument/2006/relationships/tags" Target="../tags/tag1880.xml"/><Relationship Id="rId3" Type="http://schemas.openxmlformats.org/officeDocument/2006/relationships/tags" Target="../tags/tag1879.xml"/><Relationship Id="rId2" Type="http://schemas.openxmlformats.org/officeDocument/2006/relationships/tags" Target="../tags/tag1878.xml"/><Relationship Id="rId15" Type="http://schemas.openxmlformats.org/officeDocument/2006/relationships/slideLayout" Target="../slideLayouts/slideLayout6.xml"/><Relationship Id="rId14" Type="http://schemas.openxmlformats.org/officeDocument/2006/relationships/tags" Target="../tags/tag1890.xml"/><Relationship Id="rId13" Type="http://schemas.openxmlformats.org/officeDocument/2006/relationships/tags" Target="../tags/tag1889.xml"/><Relationship Id="rId12" Type="http://schemas.openxmlformats.org/officeDocument/2006/relationships/tags" Target="../tags/tag1888.xml"/><Relationship Id="rId11" Type="http://schemas.openxmlformats.org/officeDocument/2006/relationships/tags" Target="../tags/tag1887.xml"/><Relationship Id="rId10" Type="http://schemas.openxmlformats.org/officeDocument/2006/relationships/tags" Target="../tags/tag1886.xml"/><Relationship Id="rId1" Type="http://schemas.openxmlformats.org/officeDocument/2006/relationships/tags" Target="../tags/tag1877.xml"/></Relationships>
</file>

<file path=ppt/slides/_rels/slide117.xml.rels><?xml version="1.0" encoding="UTF-8" standalone="yes"?>
<Relationships xmlns="http://schemas.openxmlformats.org/package/2006/relationships"><Relationship Id="rId9" Type="http://schemas.openxmlformats.org/officeDocument/2006/relationships/tags" Target="../tags/tag1899.xml"/><Relationship Id="rId8" Type="http://schemas.openxmlformats.org/officeDocument/2006/relationships/tags" Target="../tags/tag1898.xml"/><Relationship Id="rId7" Type="http://schemas.openxmlformats.org/officeDocument/2006/relationships/tags" Target="../tags/tag1897.xml"/><Relationship Id="rId6" Type="http://schemas.openxmlformats.org/officeDocument/2006/relationships/tags" Target="../tags/tag1896.xml"/><Relationship Id="rId5" Type="http://schemas.openxmlformats.org/officeDocument/2006/relationships/tags" Target="../tags/tag1895.xml"/><Relationship Id="rId4" Type="http://schemas.openxmlformats.org/officeDocument/2006/relationships/tags" Target="../tags/tag1894.xml"/><Relationship Id="rId3" Type="http://schemas.openxmlformats.org/officeDocument/2006/relationships/tags" Target="../tags/tag1893.xml"/><Relationship Id="rId2" Type="http://schemas.openxmlformats.org/officeDocument/2006/relationships/tags" Target="../tags/tag1892.xml"/><Relationship Id="rId15" Type="http://schemas.openxmlformats.org/officeDocument/2006/relationships/slideLayout" Target="../slideLayouts/slideLayout6.xml"/><Relationship Id="rId14" Type="http://schemas.openxmlformats.org/officeDocument/2006/relationships/tags" Target="../tags/tag1904.xml"/><Relationship Id="rId13" Type="http://schemas.openxmlformats.org/officeDocument/2006/relationships/tags" Target="../tags/tag1903.xml"/><Relationship Id="rId12" Type="http://schemas.openxmlformats.org/officeDocument/2006/relationships/tags" Target="../tags/tag1902.xml"/><Relationship Id="rId11" Type="http://schemas.openxmlformats.org/officeDocument/2006/relationships/tags" Target="../tags/tag1901.xml"/><Relationship Id="rId10" Type="http://schemas.openxmlformats.org/officeDocument/2006/relationships/tags" Target="../tags/tag1900.xml"/><Relationship Id="rId1" Type="http://schemas.openxmlformats.org/officeDocument/2006/relationships/tags" Target="../tags/tag1891.xml"/></Relationships>
</file>

<file path=ppt/slides/_rels/slide118.xml.rels><?xml version="1.0" encoding="UTF-8" standalone="yes"?>
<Relationships xmlns="http://schemas.openxmlformats.org/package/2006/relationships"><Relationship Id="rId9" Type="http://schemas.openxmlformats.org/officeDocument/2006/relationships/tags" Target="../tags/tag1913.xml"/><Relationship Id="rId8" Type="http://schemas.openxmlformats.org/officeDocument/2006/relationships/tags" Target="../tags/tag1912.xml"/><Relationship Id="rId7" Type="http://schemas.openxmlformats.org/officeDocument/2006/relationships/tags" Target="../tags/tag1911.xml"/><Relationship Id="rId6" Type="http://schemas.openxmlformats.org/officeDocument/2006/relationships/tags" Target="../tags/tag1910.xml"/><Relationship Id="rId5" Type="http://schemas.openxmlformats.org/officeDocument/2006/relationships/tags" Target="../tags/tag1909.xml"/><Relationship Id="rId4" Type="http://schemas.openxmlformats.org/officeDocument/2006/relationships/tags" Target="../tags/tag1908.xml"/><Relationship Id="rId3" Type="http://schemas.openxmlformats.org/officeDocument/2006/relationships/tags" Target="../tags/tag1907.xml"/><Relationship Id="rId2" Type="http://schemas.openxmlformats.org/officeDocument/2006/relationships/tags" Target="../tags/tag1906.xml"/><Relationship Id="rId15" Type="http://schemas.openxmlformats.org/officeDocument/2006/relationships/slideLayout" Target="../slideLayouts/slideLayout6.xml"/><Relationship Id="rId14" Type="http://schemas.openxmlformats.org/officeDocument/2006/relationships/tags" Target="../tags/tag1918.xml"/><Relationship Id="rId13" Type="http://schemas.openxmlformats.org/officeDocument/2006/relationships/tags" Target="../tags/tag1917.xml"/><Relationship Id="rId12" Type="http://schemas.openxmlformats.org/officeDocument/2006/relationships/tags" Target="../tags/tag1916.xml"/><Relationship Id="rId11" Type="http://schemas.openxmlformats.org/officeDocument/2006/relationships/tags" Target="../tags/tag1915.xml"/><Relationship Id="rId10" Type="http://schemas.openxmlformats.org/officeDocument/2006/relationships/tags" Target="../tags/tag1914.xml"/><Relationship Id="rId1" Type="http://schemas.openxmlformats.org/officeDocument/2006/relationships/tags" Target="../tags/tag1905.xml"/></Relationships>
</file>

<file path=ppt/slides/_rels/slide119.xml.rels><?xml version="1.0" encoding="UTF-8" standalone="yes"?>
<Relationships xmlns="http://schemas.openxmlformats.org/package/2006/relationships"><Relationship Id="rId9" Type="http://schemas.openxmlformats.org/officeDocument/2006/relationships/tags" Target="../tags/tag1927.xml"/><Relationship Id="rId8" Type="http://schemas.openxmlformats.org/officeDocument/2006/relationships/tags" Target="../tags/tag1926.xml"/><Relationship Id="rId7" Type="http://schemas.openxmlformats.org/officeDocument/2006/relationships/tags" Target="../tags/tag1925.xml"/><Relationship Id="rId6" Type="http://schemas.openxmlformats.org/officeDocument/2006/relationships/tags" Target="../tags/tag1924.xml"/><Relationship Id="rId5" Type="http://schemas.openxmlformats.org/officeDocument/2006/relationships/tags" Target="../tags/tag1923.xml"/><Relationship Id="rId4" Type="http://schemas.openxmlformats.org/officeDocument/2006/relationships/tags" Target="../tags/tag1922.xml"/><Relationship Id="rId3" Type="http://schemas.openxmlformats.org/officeDocument/2006/relationships/tags" Target="../tags/tag1921.xml"/><Relationship Id="rId2" Type="http://schemas.openxmlformats.org/officeDocument/2006/relationships/tags" Target="../tags/tag1920.xml"/><Relationship Id="rId15" Type="http://schemas.openxmlformats.org/officeDocument/2006/relationships/slideLayout" Target="../slideLayouts/slideLayout6.xml"/><Relationship Id="rId14" Type="http://schemas.openxmlformats.org/officeDocument/2006/relationships/tags" Target="../tags/tag1932.xml"/><Relationship Id="rId13" Type="http://schemas.openxmlformats.org/officeDocument/2006/relationships/tags" Target="../tags/tag1931.xml"/><Relationship Id="rId12" Type="http://schemas.openxmlformats.org/officeDocument/2006/relationships/tags" Target="../tags/tag1930.xml"/><Relationship Id="rId11" Type="http://schemas.openxmlformats.org/officeDocument/2006/relationships/tags" Target="../tags/tag1929.xml"/><Relationship Id="rId10" Type="http://schemas.openxmlformats.org/officeDocument/2006/relationships/tags" Target="../tags/tag1928.xml"/><Relationship Id="rId1" Type="http://schemas.openxmlformats.org/officeDocument/2006/relationships/tags" Target="../tags/tag1919.xml"/></Relationships>
</file>

<file path=ppt/slides/_rels/slide12.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5" Type="http://schemas.openxmlformats.org/officeDocument/2006/relationships/slideLayout" Target="../slideLayouts/slideLayout6.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1.xml"/></Relationships>
</file>

<file path=ppt/slides/_rels/slide120.xml.rels><?xml version="1.0" encoding="UTF-8" standalone="yes"?>
<Relationships xmlns="http://schemas.openxmlformats.org/package/2006/relationships"><Relationship Id="rId9" Type="http://schemas.openxmlformats.org/officeDocument/2006/relationships/tags" Target="../tags/tag1941.xml"/><Relationship Id="rId8" Type="http://schemas.openxmlformats.org/officeDocument/2006/relationships/tags" Target="../tags/tag1940.xml"/><Relationship Id="rId7" Type="http://schemas.openxmlformats.org/officeDocument/2006/relationships/tags" Target="../tags/tag1939.xml"/><Relationship Id="rId6" Type="http://schemas.openxmlformats.org/officeDocument/2006/relationships/tags" Target="../tags/tag1938.xml"/><Relationship Id="rId5" Type="http://schemas.openxmlformats.org/officeDocument/2006/relationships/tags" Target="../tags/tag1937.xml"/><Relationship Id="rId4" Type="http://schemas.openxmlformats.org/officeDocument/2006/relationships/tags" Target="../tags/tag1936.xml"/><Relationship Id="rId3" Type="http://schemas.openxmlformats.org/officeDocument/2006/relationships/tags" Target="../tags/tag1935.xml"/><Relationship Id="rId2" Type="http://schemas.openxmlformats.org/officeDocument/2006/relationships/tags" Target="../tags/tag1934.xml"/><Relationship Id="rId15" Type="http://schemas.openxmlformats.org/officeDocument/2006/relationships/slideLayout" Target="../slideLayouts/slideLayout6.xml"/><Relationship Id="rId14" Type="http://schemas.openxmlformats.org/officeDocument/2006/relationships/tags" Target="../tags/tag1946.xml"/><Relationship Id="rId13" Type="http://schemas.openxmlformats.org/officeDocument/2006/relationships/tags" Target="../tags/tag1945.xml"/><Relationship Id="rId12" Type="http://schemas.openxmlformats.org/officeDocument/2006/relationships/tags" Target="../tags/tag1944.xml"/><Relationship Id="rId11" Type="http://schemas.openxmlformats.org/officeDocument/2006/relationships/tags" Target="../tags/tag1943.xml"/><Relationship Id="rId10" Type="http://schemas.openxmlformats.org/officeDocument/2006/relationships/tags" Target="../tags/tag1942.xml"/><Relationship Id="rId1" Type="http://schemas.openxmlformats.org/officeDocument/2006/relationships/tags" Target="../tags/tag1933.xml"/></Relationships>
</file>

<file path=ppt/slides/_rels/slide121.xml.rels><?xml version="1.0" encoding="UTF-8" standalone="yes"?>
<Relationships xmlns="http://schemas.openxmlformats.org/package/2006/relationships"><Relationship Id="rId9" Type="http://schemas.openxmlformats.org/officeDocument/2006/relationships/tags" Target="../tags/tag1955.xml"/><Relationship Id="rId8" Type="http://schemas.openxmlformats.org/officeDocument/2006/relationships/tags" Target="../tags/tag1954.xml"/><Relationship Id="rId7" Type="http://schemas.openxmlformats.org/officeDocument/2006/relationships/tags" Target="../tags/tag1953.xml"/><Relationship Id="rId6" Type="http://schemas.openxmlformats.org/officeDocument/2006/relationships/tags" Target="../tags/tag1952.xml"/><Relationship Id="rId5" Type="http://schemas.openxmlformats.org/officeDocument/2006/relationships/tags" Target="../tags/tag1951.xml"/><Relationship Id="rId4" Type="http://schemas.openxmlformats.org/officeDocument/2006/relationships/tags" Target="../tags/tag1950.xml"/><Relationship Id="rId3" Type="http://schemas.openxmlformats.org/officeDocument/2006/relationships/tags" Target="../tags/tag1949.xml"/><Relationship Id="rId2" Type="http://schemas.openxmlformats.org/officeDocument/2006/relationships/tags" Target="../tags/tag1948.xml"/><Relationship Id="rId15" Type="http://schemas.openxmlformats.org/officeDocument/2006/relationships/slideLayout" Target="../slideLayouts/slideLayout6.xml"/><Relationship Id="rId14" Type="http://schemas.openxmlformats.org/officeDocument/2006/relationships/tags" Target="../tags/tag1960.xml"/><Relationship Id="rId13" Type="http://schemas.openxmlformats.org/officeDocument/2006/relationships/tags" Target="../tags/tag1959.xml"/><Relationship Id="rId12" Type="http://schemas.openxmlformats.org/officeDocument/2006/relationships/tags" Target="../tags/tag1958.xml"/><Relationship Id="rId11" Type="http://schemas.openxmlformats.org/officeDocument/2006/relationships/tags" Target="../tags/tag1957.xml"/><Relationship Id="rId10" Type="http://schemas.openxmlformats.org/officeDocument/2006/relationships/tags" Target="../tags/tag1956.xml"/><Relationship Id="rId1" Type="http://schemas.openxmlformats.org/officeDocument/2006/relationships/tags" Target="../tags/tag1947.xml"/></Relationships>
</file>

<file path=ppt/slides/_rels/slide122.xml.rels><?xml version="1.0" encoding="UTF-8" standalone="yes"?>
<Relationships xmlns="http://schemas.openxmlformats.org/package/2006/relationships"><Relationship Id="rId9" Type="http://schemas.openxmlformats.org/officeDocument/2006/relationships/tags" Target="../tags/tag1969.xml"/><Relationship Id="rId8" Type="http://schemas.openxmlformats.org/officeDocument/2006/relationships/tags" Target="../tags/tag1968.xml"/><Relationship Id="rId7" Type="http://schemas.openxmlformats.org/officeDocument/2006/relationships/tags" Target="../tags/tag1967.xml"/><Relationship Id="rId6" Type="http://schemas.openxmlformats.org/officeDocument/2006/relationships/tags" Target="../tags/tag1966.xml"/><Relationship Id="rId5" Type="http://schemas.openxmlformats.org/officeDocument/2006/relationships/tags" Target="../tags/tag1965.xml"/><Relationship Id="rId4" Type="http://schemas.openxmlformats.org/officeDocument/2006/relationships/tags" Target="../tags/tag1964.xml"/><Relationship Id="rId3" Type="http://schemas.openxmlformats.org/officeDocument/2006/relationships/tags" Target="../tags/tag1963.xml"/><Relationship Id="rId2" Type="http://schemas.openxmlformats.org/officeDocument/2006/relationships/tags" Target="../tags/tag1962.xml"/><Relationship Id="rId15" Type="http://schemas.openxmlformats.org/officeDocument/2006/relationships/slideLayout" Target="../slideLayouts/slideLayout6.xml"/><Relationship Id="rId14" Type="http://schemas.openxmlformats.org/officeDocument/2006/relationships/tags" Target="../tags/tag1974.xml"/><Relationship Id="rId13" Type="http://schemas.openxmlformats.org/officeDocument/2006/relationships/tags" Target="../tags/tag1973.xml"/><Relationship Id="rId12" Type="http://schemas.openxmlformats.org/officeDocument/2006/relationships/tags" Target="../tags/tag1972.xml"/><Relationship Id="rId11" Type="http://schemas.openxmlformats.org/officeDocument/2006/relationships/tags" Target="../tags/tag1971.xml"/><Relationship Id="rId10" Type="http://schemas.openxmlformats.org/officeDocument/2006/relationships/tags" Target="../tags/tag1970.xml"/><Relationship Id="rId1" Type="http://schemas.openxmlformats.org/officeDocument/2006/relationships/tags" Target="../tags/tag1961.xml"/></Relationships>
</file>

<file path=ppt/slides/_rels/slide123.xml.rels><?xml version="1.0" encoding="UTF-8" standalone="yes"?>
<Relationships xmlns="http://schemas.openxmlformats.org/package/2006/relationships"><Relationship Id="rId9" Type="http://schemas.openxmlformats.org/officeDocument/2006/relationships/tags" Target="../tags/tag1983.xml"/><Relationship Id="rId8" Type="http://schemas.openxmlformats.org/officeDocument/2006/relationships/tags" Target="../tags/tag1982.xml"/><Relationship Id="rId7" Type="http://schemas.openxmlformats.org/officeDocument/2006/relationships/tags" Target="../tags/tag1981.xml"/><Relationship Id="rId6" Type="http://schemas.openxmlformats.org/officeDocument/2006/relationships/tags" Target="../tags/tag1980.xml"/><Relationship Id="rId5" Type="http://schemas.openxmlformats.org/officeDocument/2006/relationships/tags" Target="../tags/tag1979.xml"/><Relationship Id="rId4" Type="http://schemas.openxmlformats.org/officeDocument/2006/relationships/tags" Target="../tags/tag1978.xml"/><Relationship Id="rId3" Type="http://schemas.openxmlformats.org/officeDocument/2006/relationships/tags" Target="../tags/tag1977.xml"/><Relationship Id="rId2" Type="http://schemas.openxmlformats.org/officeDocument/2006/relationships/tags" Target="../tags/tag1976.xml"/><Relationship Id="rId15" Type="http://schemas.openxmlformats.org/officeDocument/2006/relationships/slideLayout" Target="../slideLayouts/slideLayout6.xml"/><Relationship Id="rId14" Type="http://schemas.openxmlformats.org/officeDocument/2006/relationships/tags" Target="../tags/tag1988.xml"/><Relationship Id="rId13" Type="http://schemas.openxmlformats.org/officeDocument/2006/relationships/tags" Target="../tags/tag1987.xml"/><Relationship Id="rId12" Type="http://schemas.openxmlformats.org/officeDocument/2006/relationships/tags" Target="../tags/tag1986.xml"/><Relationship Id="rId11" Type="http://schemas.openxmlformats.org/officeDocument/2006/relationships/tags" Target="../tags/tag1985.xml"/><Relationship Id="rId10" Type="http://schemas.openxmlformats.org/officeDocument/2006/relationships/tags" Target="../tags/tag1984.xml"/><Relationship Id="rId1" Type="http://schemas.openxmlformats.org/officeDocument/2006/relationships/tags" Target="../tags/tag1975.xml"/></Relationships>
</file>

<file path=ppt/slides/_rels/slide124.xml.rels><?xml version="1.0" encoding="UTF-8" standalone="yes"?>
<Relationships xmlns="http://schemas.openxmlformats.org/package/2006/relationships"><Relationship Id="rId9" Type="http://schemas.openxmlformats.org/officeDocument/2006/relationships/tags" Target="../tags/tag1997.xml"/><Relationship Id="rId8" Type="http://schemas.openxmlformats.org/officeDocument/2006/relationships/tags" Target="../tags/tag1996.xml"/><Relationship Id="rId7" Type="http://schemas.openxmlformats.org/officeDocument/2006/relationships/tags" Target="../tags/tag1995.xml"/><Relationship Id="rId6" Type="http://schemas.openxmlformats.org/officeDocument/2006/relationships/tags" Target="../tags/tag1994.xml"/><Relationship Id="rId5" Type="http://schemas.openxmlformats.org/officeDocument/2006/relationships/tags" Target="../tags/tag1993.xml"/><Relationship Id="rId4" Type="http://schemas.openxmlformats.org/officeDocument/2006/relationships/tags" Target="../tags/tag1992.xml"/><Relationship Id="rId3" Type="http://schemas.openxmlformats.org/officeDocument/2006/relationships/tags" Target="../tags/tag1991.xml"/><Relationship Id="rId2" Type="http://schemas.openxmlformats.org/officeDocument/2006/relationships/tags" Target="../tags/tag1990.xml"/><Relationship Id="rId15" Type="http://schemas.openxmlformats.org/officeDocument/2006/relationships/slideLayout" Target="../slideLayouts/slideLayout6.xml"/><Relationship Id="rId14" Type="http://schemas.openxmlformats.org/officeDocument/2006/relationships/tags" Target="../tags/tag2002.xml"/><Relationship Id="rId13" Type="http://schemas.openxmlformats.org/officeDocument/2006/relationships/tags" Target="../tags/tag2001.xml"/><Relationship Id="rId12" Type="http://schemas.openxmlformats.org/officeDocument/2006/relationships/tags" Target="../tags/tag2000.xml"/><Relationship Id="rId11" Type="http://schemas.openxmlformats.org/officeDocument/2006/relationships/tags" Target="../tags/tag1999.xml"/><Relationship Id="rId10" Type="http://schemas.openxmlformats.org/officeDocument/2006/relationships/tags" Target="../tags/tag1998.xml"/><Relationship Id="rId1" Type="http://schemas.openxmlformats.org/officeDocument/2006/relationships/tags" Target="../tags/tag1989.xml"/></Relationships>
</file>

<file path=ppt/slides/_rels/slide125.xml.rels><?xml version="1.0" encoding="UTF-8" standalone="yes"?>
<Relationships xmlns="http://schemas.openxmlformats.org/package/2006/relationships"><Relationship Id="rId9" Type="http://schemas.openxmlformats.org/officeDocument/2006/relationships/tags" Target="../tags/tag2011.xml"/><Relationship Id="rId8" Type="http://schemas.openxmlformats.org/officeDocument/2006/relationships/tags" Target="../tags/tag2010.xml"/><Relationship Id="rId7" Type="http://schemas.openxmlformats.org/officeDocument/2006/relationships/tags" Target="../tags/tag2009.xml"/><Relationship Id="rId6" Type="http://schemas.openxmlformats.org/officeDocument/2006/relationships/tags" Target="../tags/tag2008.xml"/><Relationship Id="rId5" Type="http://schemas.openxmlformats.org/officeDocument/2006/relationships/tags" Target="../tags/tag2007.xml"/><Relationship Id="rId4" Type="http://schemas.openxmlformats.org/officeDocument/2006/relationships/tags" Target="../tags/tag2006.xml"/><Relationship Id="rId3" Type="http://schemas.openxmlformats.org/officeDocument/2006/relationships/tags" Target="../tags/tag2005.xml"/><Relationship Id="rId2" Type="http://schemas.openxmlformats.org/officeDocument/2006/relationships/tags" Target="../tags/tag2004.xml"/><Relationship Id="rId15" Type="http://schemas.openxmlformats.org/officeDocument/2006/relationships/slideLayout" Target="../slideLayouts/slideLayout6.xml"/><Relationship Id="rId14" Type="http://schemas.openxmlformats.org/officeDocument/2006/relationships/tags" Target="../tags/tag2016.xml"/><Relationship Id="rId13" Type="http://schemas.openxmlformats.org/officeDocument/2006/relationships/tags" Target="../tags/tag2015.xml"/><Relationship Id="rId12" Type="http://schemas.openxmlformats.org/officeDocument/2006/relationships/tags" Target="../tags/tag2014.xml"/><Relationship Id="rId11" Type="http://schemas.openxmlformats.org/officeDocument/2006/relationships/tags" Target="../tags/tag2013.xml"/><Relationship Id="rId10" Type="http://schemas.openxmlformats.org/officeDocument/2006/relationships/tags" Target="../tags/tag2012.xml"/><Relationship Id="rId1" Type="http://schemas.openxmlformats.org/officeDocument/2006/relationships/tags" Target="../tags/tag2003.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017.xml"/></Relationships>
</file>

<file path=ppt/slides/_rels/slide127.xml.rels><?xml version="1.0" encoding="UTF-8" standalone="yes"?>
<Relationships xmlns="http://schemas.openxmlformats.org/package/2006/relationships"><Relationship Id="rId9" Type="http://schemas.openxmlformats.org/officeDocument/2006/relationships/tags" Target="../tags/tag2026.xml"/><Relationship Id="rId8" Type="http://schemas.openxmlformats.org/officeDocument/2006/relationships/tags" Target="../tags/tag2025.xml"/><Relationship Id="rId7" Type="http://schemas.openxmlformats.org/officeDocument/2006/relationships/tags" Target="../tags/tag2024.xml"/><Relationship Id="rId6" Type="http://schemas.openxmlformats.org/officeDocument/2006/relationships/tags" Target="../tags/tag2023.xml"/><Relationship Id="rId5" Type="http://schemas.openxmlformats.org/officeDocument/2006/relationships/tags" Target="../tags/tag2022.xml"/><Relationship Id="rId4" Type="http://schemas.openxmlformats.org/officeDocument/2006/relationships/tags" Target="../tags/tag2021.xml"/><Relationship Id="rId3" Type="http://schemas.openxmlformats.org/officeDocument/2006/relationships/tags" Target="../tags/tag2020.xml"/><Relationship Id="rId2" Type="http://schemas.openxmlformats.org/officeDocument/2006/relationships/tags" Target="../tags/tag2019.xml"/><Relationship Id="rId15" Type="http://schemas.openxmlformats.org/officeDocument/2006/relationships/slideLayout" Target="../slideLayouts/slideLayout6.xml"/><Relationship Id="rId14" Type="http://schemas.openxmlformats.org/officeDocument/2006/relationships/tags" Target="../tags/tag2031.xml"/><Relationship Id="rId13" Type="http://schemas.openxmlformats.org/officeDocument/2006/relationships/tags" Target="../tags/tag2030.xml"/><Relationship Id="rId12" Type="http://schemas.openxmlformats.org/officeDocument/2006/relationships/tags" Target="../tags/tag2029.xml"/><Relationship Id="rId11" Type="http://schemas.openxmlformats.org/officeDocument/2006/relationships/tags" Target="../tags/tag2028.xml"/><Relationship Id="rId10" Type="http://schemas.openxmlformats.org/officeDocument/2006/relationships/tags" Target="../tags/tag2027.xml"/><Relationship Id="rId1" Type="http://schemas.openxmlformats.org/officeDocument/2006/relationships/tags" Target="../tags/tag2018.xml"/></Relationships>
</file>

<file path=ppt/slides/_rels/slide128.xml.rels><?xml version="1.0" encoding="UTF-8" standalone="yes"?>
<Relationships xmlns="http://schemas.openxmlformats.org/package/2006/relationships"><Relationship Id="rId9" Type="http://schemas.openxmlformats.org/officeDocument/2006/relationships/tags" Target="../tags/tag2040.xml"/><Relationship Id="rId8" Type="http://schemas.openxmlformats.org/officeDocument/2006/relationships/tags" Target="../tags/tag2039.xml"/><Relationship Id="rId7" Type="http://schemas.openxmlformats.org/officeDocument/2006/relationships/tags" Target="../tags/tag2038.xml"/><Relationship Id="rId6" Type="http://schemas.openxmlformats.org/officeDocument/2006/relationships/tags" Target="../tags/tag2037.xml"/><Relationship Id="rId5" Type="http://schemas.openxmlformats.org/officeDocument/2006/relationships/tags" Target="../tags/tag2036.xml"/><Relationship Id="rId4" Type="http://schemas.openxmlformats.org/officeDocument/2006/relationships/tags" Target="../tags/tag2035.xml"/><Relationship Id="rId3" Type="http://schemas.openxmlformats.org/officeDocument/2006/relationships/tags" Target="../tags/tag2034.xml"/><Relationship Id="rId2" Type="http://schemas.openxmlformats.org/officeDocument/2006/relationships/tags" Target="../tags/tag2033.xml"/><Relationship Id="rId15" Type="http://schemas.openxmlformats.org/officeDocument/2006/relationships/slideLayout" Target="../slideLayouts/slideLayout6.xml"/><Relationship Id="rId14" Type="http://schemas.openxmlformats.org/officeDocument/2006/relationships/tags" Target="../tags/tag2045.xml"/><Relationship Id="rId13" Type="http://schemas.openxmlformats.org/officeDocument/2006/relationships/tags" Target="../tags/tag2044.xml"/><Relationship Id="rId12" Type="http://schemas.openxmlformats.org/officeDocument/2006/relationships/tags" Target="../tags/tag2043.xml"/><Relationship Id="rId11" Type="http://schemas.openxmlformats.org/officeDocument/2006/relationships/tags" Target="../tags/tag2042.xml"/><Relationship Id="rId10" Type="http://schemas.openxmlformats.org/officeDocument/2006/relationships/tags" Target="../tags/tag2041.xml"/><Relationship Id="rId1" Type="http://schemas.openxmlformats.org/officeDocument/2006/relationships/tags" Target="../tags/tag2032.xml"/></Relationships>
</file>

<file path=ppt/slides/_rels/slide129.xml.rels><?xml version="1.0" encoding="UTF-8" standalone="yes"?>
<Relationships xmlns="http://schemas.openxmlformats.org/package/2006/relationships"><Relationship Id="rId9" Type="http://schemas.openxmlformats.org/officeDocument/2006/relationships/tags" Target="../tags/tag2054.xml"/><Relationship Id="rId8" Type="http://schemas.openxmlformats.org/officeDocument/2006/relationships/tags" Target="../tags/tag2053.xml"/><Relationship Id="rId7" Type="http://schemas.openxmlformats.org/officeDocument/2006/relationships/tags" Target="../tags/tag2052.xml"/><Relationship Id="rId6" Type="http://schemas.openxmlformats.org/officeDocument/2006/relationships/tags" Target="../tags/tag2051.xml"/><Relationship Id="rId5" Type="http://schemas.openxmlformats.org/officeDocument/2006/relationships/tags" Target="../tags/tag2050.xml"/><Relationship Id="rId4" Type="http://schemas.openxmlformats.org/officeDocument/2006/relationships/tags" Target="../tags/tag2049.xml"/><Relationship Id="rId3" Type="http://schemas.openxmlformats.org/officeDocument/2006/relationships/tags" Target="../tags/tag2048.xml"/><Relationship Id="rId2" Type="http://schemas.openxmlformats.org/officeDocument/2006/relationships/tags" Target="../tags/tag2047.xml"/><Relationship Id="rId15" Type="http://schemas.openxmlformats.org/officeDocument/2006/relationships/slideLayout" Target="../slideLayouts/slideLayout6.xml"/><Relationship Id="rId14" Type="http://schemas.openxmlformats.org/officeDocument/2006/relationships/tags" Target="../tags/tag2059.xml"/><Relationship Id="rId13" Type="http://schemas.openxmlformats.org/officeDocument/2006/relationships/tags" Target="../tags/tag2058.xml"/><Relationship Id="rId12" Type="http://schemas.openxmlformats.org/officeDocument/2006/relationships/tags" Target="../tags/tag2057.xml"/><Relationship Id="rId11" Type="http://schemas.openxmlformats.org/officeDocument/2006/relationships/tags" Target="../tags/tag2056.xml"/><Relationship Id="rId10" Type="http://schemas.openxmlformats.org/officeDocument/2006/relationships/tags" Target="../tags/tag2055.xml"/><Relationship Id="rId1" Type="http://schemas.openxmlformats.org/officeDocument/2006/relationships/tags" Target="../tags/tag2046.xml"/></Relationships>
</file>

<file path=ppt/slides/_rels/slide13.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5" Type="http://schemas.openxmlformats.org/officeDocument/2006/relationships/slideLayout" Target="../slideLayouts/slideLayout6.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130.xml.rels><?xml version="1.0" encoding="UTF-8" standalone="yes"?>
<Relationships xmlns="http://schemas.openxmlformats.org/package/2006/relationships"><Relationship Id="rId9" Type="http://schemas.openxmlformats.org/officeDocument/2006/relationships/tags" Target="../tags/tag2068.xml"/><Relationship Id="rId8" Type="http://schemas.openxmlformats.org/officeDocument/2006/relationships/tags" Target="../tags/tag2067.xml"/><Relationship Id="rId7" Type="http://schemas.openxmlformats.org/officeDocument/2006/relationships/tags" Target="../tags/tag2066.xml"/><Relationship Id="rId6" Type="http://schemas.openxmlformats.org/officeDocument/2006/relationships/tags" Target="../tags/tag2065.xml"/><Relationship Id="rId5" Type="http://schemas.openxmlformats.org/officeDocument/2006/relationships/tags" Target="../tags/tag2064.xml"/><Relationship Id="rId4" Type="http://schemas.openxmlformats.org/officeDocument/2006/relationships/tags" Target="../tags/tag2063.xml"/><Relationship Id="rId3" Type="http://schemas.openxmlformats.org/officeDocument/2006/relationships/tags" Target="../tags/tag2062.xml"/><Relationship Id="rId2" Type="http://schemas.openxmlformats.org/officeDocument/2006/relationships/tags" Target="../tags/tag2061.xml"/><Relationship Id="rId15" Type="http://schemas.openxmlformats.org/officeDocument/2006/relationships/slideLayout" Target="../slideLayouts/slideLayout6.xml"/><Relationship Id="rId14" Type="http://schemas.openxmlformats.org/officeDocument/2006/relationships/tags" Target="../tags/tag2073.xml"/><Relationship Id="rId13" Type="http://schemas.openxmlformats.org/officeDocument/2006/relationships/tags" Target="../tags/tag2072.xml"/><Relationship Id="rId12" Type="http://schemas.openxmlformats.org/officeDocument/2006/relationships/tags" Target="../tags/tag2071.xml"/><Relationship Id="rId11" Type="http://schemas.openxmlformats.org/officeDocument/2006/relationships/tags" Target="../tags/tag2070.xml"/><Relationship Id="rId10" Type="http://schemas.openxmlformats.org/officeDocument/2006/relationships/tags" Target="../tags/tag2069.xml"/><Relationship Id="rId1" Type="http://schemas.openxmlformats.org/officeDocument/2006/relationships/tags" Target="../tags/tag2060.xml"/></Relationships>
</file>

<file path=ppt/slides/_rels/slide131.xml.rels><?xml version="1.0" encoding="UTF-8" standalone="yes"?>
<Relationships xmlns="http://schemas.openxmlformats.org/package/2006/relationships"><Relationship Id="rId9" Type="http://schemas.openxmlformats.org/officeDocument/2006/relationships/tags" Target="../tags/tag2082.xml"/><Relationship Id="rId8" Type="http://schemas.openxmlformats.org/officeDocument/2006/relationships/tags" Target="../tags/tag2081.xml"/><Relationship Id="rId7" Type="http://schemas.openxmlformats.org/officeDocument/2006/relationships/tags" Target="../tags/tag2080.xml"/><Relationship Id="rId6" Type="http://schemas.openxmlformats.org/officeDocument/2006/relationships/tags" Target="../tags/tag2079.xml"/><Relationship Id="rId5" Type="http://schemas.openxmlformats.org/officeDocument/2006/relationships/tags" Target="../tags/tag2078.xml"/><Relationship Id="rId4" Type="http://schemas.openxmlformats.org/officeDocument/2006/relationships/tags" Target="../tags/tag2077.xml"/><Relationship Id="rId3" Type="http://schemas.openxmlformats.org/officeDocument/2006/relationships/tags" Target="../tags/tag2076.xml"/><Relationship Id="rId2" Type="http://schemas.openxmlformats.org/officeDocument/2006/relationships/tags" Target="../tags/tag2075.xml"/><Relationship Id="rId15" Type="http://schemas.openxmlformats.org/officeDocument/2006/relationships/slideLayout" Target="../slideLayouts/slideLayout6.xml"/><Relationship Id="rId14" Type="http://schemas.openxmlformats.org/officeDocument/2006/relationships/tags" Target="../tags/tag2087.xml"/><Relationship Id="rId13" Type="http://schemas.openxmlformats.org/officeDocument/2006/relationships/tags" Target="../tags/tag2086.xml"/><Relationship Id="rId12" Type="http://schemas.openxmlformats.org/officeDocument/2006/relationships/tags" Target="../tags/tag2085.xml"/><Relationship Id="rId11" Type="http://schemas.openxmlformats.org/officeDocument/2006/relationships/tags" Target="../tags/tag2084.xml"/><Relationship Id="rId10" Type="http://schemas.openxmlformats.org/officeDocument/2006/relationships/tags" Target="../tags/tag2083.xml"/><Relationship Id="rId1" Type="http://schemas.openxmlformats.org/officeDocument/2006/relationships/tags" Target="../tags/tag2074.xml"/></Relationships>
</file>

<file path=ppt/slides/_rels/slide132.xml.rels><?xml version="1.0" encoding="UTF-8" standalone="yes"?>
<Relationships xmlns="http://schemas.openxmlformats.org/package/2006/relationships"><Relationship Id="rId9" Type="http://schemas.openxmlformats.org/officeDocument/2006/relationships/tags" Target="../tags/tag2096.xml"/><Relationship Id="rId8" Type="http://schemas.openxmlformats.org/officeDocument/2006/relationships/tags" Target="../tags/tag2095.xml"/><Relationship Id="rId7" Type="http://schemas.openxmlformats.org/officeDocument/2006/relationships/tags" Target="../tags/tag2094.xml"/><Relationship Id="rId6" Type="http://schemas.openxmlformats.org/officeDocument/2006/relationships/tags" Target="../tags/tag2093.xml"/><Relationship Id="rId5" Type="http://schemas.openxmlformats.org/officeDocument/2006/relationships/tags" Target="../tags/tag2092.xml"/><Relationship Id="rId4" Type="http://schemas.openxmlformats.org/officeDocument/2006/relationships/tags" Target="../tags/tag2091.xml"/><Relationship Id="rId3" Type="http://schemas.openxmlformats.org/officeDocument/2006/relationships/tags" Target="../tags/tag2090.xml"/><Relationship Id="rId27" Type="http://schemas.openxmlformats.org/officeDocument/2006/relationships/slideLayout" Target="../slideLayouts/slideLayout6.xml"/><Relationship Id="rId26" Type="http://schemas.openxmlformats.org/officeDocument/2006/relationships/tags" Target="../tags/tag2113.xml"/><Relationship Id="rId25" Type="http://schemas.openxmlformats.org/officeDocument/2006/relationships/tags" Target="../tags/tag2112.xml"/><Relationship Id="rId24" Type="http://schemas.openxmlformats.org/officeDocument/2006/relationships/tags" Target="../tags/tag2111.xml"/><Relationship Id="rId23" Type="http://schemas.openxmlformats.org/officeDocument/2006/relationships/tags" Target="../tags/tag2110.xml"/><Relationship Id="rId22" Type="http://schemas.openxmlformats.org/officeDocument/2006/relationships/tags" Target="../tags/tag2109.xml"/><Relationship Id="rId21" Type="http://schemas.openxmlformats.org/officeDocument/2006/relationships/tags" Target="../tags/tag2108.xml"/><Relationship Id="rId20" Type="http://schemas.openxmlformats.org/officeDocument/2006/relationships/tags" Target="../tags/tag2107.xml"/><Relationship Id="rId2" Type="http://schemas.openxmlformats.org/officeDocument/2006/relationships/tags" Target="../tags/tag2089.xml"/><Relationship Id="rId19" Type="http://schemas.openxmlformats.org/officeDocument/2006/relationships/tags" Target="../tags/tag2106.xml"/><Relationship Id="rId18" Type="http://schemas.openxmlformats.org/officeDocument/2006/relationships/tags" Target="../tags/tag2105.xml"/><Relationship Id="rId17" Type="http://schemas.openxmlformats.org/officeDocument/2006/relationships/tags" Target="../tags/tag2104.xml"/><Relationship Id="rId16" Type="http://schemas.openxmlformats.org/officeDocument/2006/relationships/tags" Target="../tags/tag2103.xml"/><Relationship Id="rId15" Type="http://schemas.openxmlformats.org/officeDocument/2006/relationships/tags" Target="../tags/tag2102.xml"/><Relationship Id="rId14" Type="http://schemas.openxmlformats.org/officeDocument/2006/relationships/tags" Target="../tags/tag2101.xml"/><Relationship Id="rId13" Type="http://schemas.openxmlformats.org/officeDocument/2006/relationships/tags" Target="../tags/tag2100.xml"/><Relationship Id="rId12" Type="http://schemas.openxmlformats.org/officeDocument/2006/relationships/tags" Target="../tags/tag2099.xml"/><Relationship Id="rId11" Type="http://schemas.openxmlformats.org/officeDocument/2006/relationships/tags" Target="../tags/tag2098.xml"/><Relationship Id="rId10" Type="http://schemas.openxmlformats.org/officeDocument/2006/relationships/tags" Target="../tags/tag2097.xml"/><Relationship Id="rId1" Type="http://schemas.openxmlformats.org/officeDocument/2006/relationships/tags" Target="../tags/tag2088.xml"/></Relationships>
</file>

<file path=ppt/slides/_rels/slide133.xml.rels><?xml version="1.0" encoding="UTF-8" standalone="yes"?>
<Relationships xmlns="http://schemas.openxmlformats.org/package/2006/relationships"><Relationship Id="rId9" Type="http://schemas.openxmlformats.org/officeDocument/2006/relationships/tags" Target="../tags/tag2122.xml"/><Relationship Id="rId8" Type="http://schemas.openxmlformats.org/officeDocument/2006/relationships/tags" Target="../tags/tag2121.xml"/><Relationship Id="rId7" Type="http://schemas.openxmlformats.org/officeDocument/2006/relationships/tags" Target="../tags/tag2120.xml"/><Relationship Id="rId6" Type="http://schemas.openxmlformats.org/officeDocument/2006/relationships/tags" Target="../tags/tag2119.xml"/><Relationship Id="rId5" Type="http://schemas.openxmlformats.org/officeDocument/2006/relationships/tags" Target="../tags/tag2118.xml"/><Relationship Id="rId41" Type="http://schemas.openxmlformats.org/officeDocument/2006/relationships/slideLayout" Target="../slideLayouts/slideLayout41.xml"/><Relationship Id="rId40" Type="http://schemas.openxmlformats.org/officeDocument/2006/relationships/tags" Target="../tags/tag2153.xml"/><Relationship Id="rId4" Type="http://schemas.openxmlformats.org/officeDocument/2006/relationships/tags" Target="../tags/tag2117.xml"/><Relationship Id="rId39" Type="http://schemas.openxmlformats.org/officeDocument/2006/relationships/tags" Target="../tags/tag2152.xml"/><Relationship Id="rId38" Type="http://schemas.openxmlformats.org/officeDocument/2006/relationships/tags" Target="../tags/tag2151.xml"/><Relationship Id="rId37" Type="http://schemas.openxmlformats.org/officeDocument/2006/relationships/tags" Target="../tags/tag2150.xml"/><Relationship Id="rId36" Type="http://schemas.openxmlformats.org/officeDocument/2006/relationships/tags" Target="../tags/tag2149.xml"/><Relationship Id="rId35" Type="http://schemas.openxmlformats.org/officeDocument/2006/relationships/tags" Target="../tags/tag2148.xml"/><Relationship Id="rId34" Type="http://schemas.openxmlformats.org/officeDocument/2006/relationships/tags" Target="../tags/tag2147.xml"/><Relationship Id="rId33" Type="http://schemas.openxmlformats.org/officeDocument/2006/relationships/tags" Target="../tags/tag2146.xml"/><Relationship Id="rId32" Type="http://schemas.openxmlformats.org/officeDocument/2006/relationships/tags" Target="../tags/tag2145.xml"/><Relationship Id="rId31" Type="http://schemas.openxmlformats.org/officeDocument/2006/relationships/tags" Target="../tags/tag2144.xml"/><Relationship Id="rId30" Type="http://schemas.openxmlformats.org/officeDocument/2006/relationships/tags" Target="../tags/tag2143.xml"/><Relationship Id="rId3" Type="http://schemas.openxmlformats.org/officeDocument/2006/relationships/tags" Target="../tags/tag2116.xml"/><Relationship Id="rId29" Type="http://schemas.openxmlformats.org/officeDocument/2006/relationships/tags" Target="../tags/tag2142.xml"/><Relationship Id="rId28" Type="http://schemas.openxmlformats.org/officeDocument/2006/relationships/tags" Target="../tags/tag2141.xml"/><Relationship Id="rId27" Type="http://schemas.openxmlformats.org/officeDocument/2006/relationships/tags" Target="../tags/tag2140.xml"/><Relationship Id="rId26" Type="http://schemas.openxmlformats.org/officeDocument/2006/relationships/tags" Target="../tags/tag2139.xml"/><Relationship Id="rId25" Type="http://schemas.openxmlformats.org/officeDocument/2006/relationships/tags" Target="../tags/tag2138.xml"/><Relationship Id="rId24" Type="http://schemas.openxmlformats.org/officeDocument/2006/relationships/tags" Target="../tags/tag2137.xml"/><Relationship Id="rId23" Type="http://schemas.openxmlformats.org/officeDocument/2006/relationships/tags" Target="../tags/tag2136.xml"/><Relationship Id="rId22" Type="http://schemas.openxmlformats.org/officeDocument/2006/relationships/tags" Target="../tags/tag2135.xml"/><Relationship Id="rId21" Type="http://schemas.openxmlformats.org/officeDocument/2006/relationships/tags" Target="../tags/tag2134.xml"/><Relationship Id="rId20" Type="http://schemas.openxmlformats.org/officeDocument/2006/relationships/tags" Target="../tags/tag2133.xml"/><Relationship Id="rId2" Type="http://schemas.openxmlformats.org/officeDocument/2006/relationships/tags" Target="../tags/tag2115.xml"/><Relationship Id="rId19" Type="http://schemas.openxmlformats.org/officeDocument/2006/relationships/tags" Target="../tags/tag2132.xml"/><Relationship Id="rId18" Type="http://schemas.openxmlformats.org/officeDocument/2006/relationships/tags" Target="../tags/tag2131.xml"/><Relationship Id="rId17" Type="http://schemas.openxmlformats.org/officeDocument/2006/relationships/tags" Target="../tags/tag2130.xml"/><Relationship Id="rId16" Type="http://schemas.openxmlformats.org/officeDocument/2006/relationships/tags" Target="../tags/tag2129.xml"/><Relationship Id="rId15" Type="http://schemas.openxmlformats.org/officeDocument/2006/relationships/tags" Target="../tags/tag2128.xml"/><Relationship Id="rId14" Type="http://schemas.openxmlformats.org/officeDocument/2006/relationships/tags" Target="../tags/tag2127.xml"/><Relationship Id="rId13" Type="http://schemas.openxmlformats.org/officeDocument/2006/relationships/tags" Target="../tags/tag2126.xml"/><Relationship Id="rId12" Type="http://schemas.openxmlformats.org/officeDocument/2006/relationships/tags" Target="../tags/tag2125.xml"/><Relationship Id="rId11" Type="http://schemas.openxmlformats.org/officeDocument/2006/relationships/tags" Target="../tags/tag2124.xml"/><Relationship Id="rId10" Type="http://schemas.openxmlformats.org/officeDocument/2006/relationships/tags" Target="../tags/tag2123.xml"/><Relationship Id="rId1" Type="http://schemas.openxmlformats.org/officeDocument/2006/relationships/tags" Target="../tags/tag2114.xml"/></Relationships>
</file>

<file path=ppt/slides/_rels/slide134.xml.rels><?xml version="1.0" encoding="UTF-8" standalone="yes"?>
<Relationships xmlns="http://schemas.openxmlformats.org/package/2006/relationships"><Relationship Id="rId9" Type="http://schemas.openxmlformats.org/officeDocument/2006/relationships/tags" Target="../tags/tag2162.xml"/><Relationship Id="rId8" Type="http://schemas.openxmlformats.org/officeDocument/2006/relationships/tags" Target="../tags/tag2161.xml"/><Relationship Id="rId7" Type="http://schemas.openxmlformats.org/officeDocument/2006/relationships/tags" Target="../tags/tag2160.xml"/><Relationship Id="rId6" Type="http://schemas.openxmlformats.org/officeDocument/2006/relationships/tags" Target="../tags/tag2159.xml"/><Relationship Id="rId5" Type="http://schemas.openxmlformats.org/officeDocument/2006/relationships/tags" Target="../tags/tag2158.xml"/><Relationship Id="rId4" Type="http://schemas.openxmlformats.org/officeDocument/2006/relationships/tags" Target="../tags/tag2157.xml"/><Relationship Id="rId3" Type="http://schemas.openxmlformats.org/officeDocument/2006/relationships/tags" Target="../tags/tag2156.xml"/><Relationship Id="rId2" Type="http://schemas.openxmlformats.org/officeDocument/2006/relationships/tags" Target="../tags/tag2155.xml"/><Relationship Id="rId15" Type="http://schemas.openxmlformats.org/officeDocument/2006/relationships/slideLayout" Target="../slideLayouts/slideLayout6.xml"/><Relationship Id="rId14" Type="http://schemas.openxmlformats.org/officeDocument/2006/relationships/tags" Target="../tags/tag2167.xml"/><Relationship Id="rId13" Type="http://schemas.openxmlformats.org/officeDocument/2006/relationships/tags" Target="../tags/tag2166.xml"/><Relationship Id="rId12" Type="http://schemas.openxmlformats.org/officeDocument/2006/relationships/tags" Target="../tags/tag2165.xml"/><Relationship Id="rId11" Type="http://schemas.openxmlformats.org/officeDocument/2006/relationships/tags" Target="../tags/tag2164.xml"/><Relationship Id="rId10" Type="http://schemas.openxmlformats.org/officeDocument/2006/relationships/tags" Target="../tags/tag2163.xml"/><Relationship Id="rId1" Type="http://schemas.openxmlformats.org/officeDocument/2006/relationships/tags" Target="../tags/tag2154.xml"/></Relationships>
</file>

<file path=ppt/slides/_rels/slide135.xml.rels><?xml version="1.0" encoding="UTF-8" standalone="yes"?>
<Relationships xmlns="http://schemas.openxmlformats.org/package/2006/relationships"><Relationship Id="rId9" Type="http://schemas.openxmlformats.org/officeDocument/2006/relationships/tags" Target="../tags/tag2176.xml"/><Relationship Id="rId8" Type="http://schemas.openxmlformats.org/officeDocument/2006/relationships/tags" Target="../tags/tag2175.xml"/><Relationship Id="rId7" Type="http://schemas.openxmlformats.org/officeDocument/2006/relationships/tags" Target="../tags/tag2174.xml"/><Relationship Id="rId6" Type="http://schemas.openxmlformats.org/officeDocument/2006/relationships/tags" Target="../tags/tag2173.xml"/><Relationship Id="rId5" Type="http://schemas.openxmlformats.org/officeDocument/2006/relationships/tags" Target="../tags/tag2172.xml"/><Relationship Id="rId4" Type="http://schemas.openxmlformats.org/officeDocument/2006/relationships/tags" Target="../tags/tag2171.xml"/><Relationship Id="rId3" Type="http://schemas.openxmlformats.org/officeDocument/2006/relationships/tags" Target="../tags/tag2170.xml"/><Relationship Id="rId2" Type="http://schemas.openxmlformats.org/officeDocument/2006/relationships/tags" Target="../tags/tag2169.xml"/><Relationship Id="rId15" Type="http://schemas.openxmlformats.org/officeDocument/2006/relationships/slideLayout" Target="../slideLayouts/slideLayout6.xml"/><Relationship Id="rId14" Type="http://schemas.openxmlformats.org/officeDocument/2006/relationships/tags" Target="../tags/tag2181.xml"/><Relationship Id="rId13" Type="http://schemas.openxmlformats.org/officeDocument/2006/relationships/tags" Target="../tags/tag2180.xml"/><Relationship Id="rId12" Type="http://schemas.openxmlformats.org/officeDocument/2006/relationships/tags" Target="../tags/tag2179.xml"/><Relationship Id="rId11" Type="http://schemas.openxmlformats.org/officeDocument/2006/relationships/tags" Target="../tags/tag2178.xml"/><Relationship Id="rId10" Type="http://schemas.openxmlformats.org/officeDocument/2006/relationships/tags" Target="../tags/tag2177.xml"/><Relationship Id="rId1" Type="http://schemas.openxmlformats.org/officeDocument/2006/relationships/tags" Target="../tags/tag2168.xml"/></Relationships>
</file>

<file path=ppt/slides/_rels/slide136.xml.rels><?xml version="1.0" encoding="UTF-8" standalone="yes"?>
<Relationships xmlns="http://schemas.openxmlformats.org/package/2006/relationships"><Relationship Id="rId9" Type="http://schemas.openxmlformats.org/officeDocument/2006/relationships/tags" Target="../tags/tag2190.xml"/><Relationship Id="rId8" Type="http://schemas.openxmlformats.org/officeDocument/2006/relationships/tags" Target="../tags/tag2189.xml"/><Relationship Id="rId7" Type="http://schemas.openxmlformats.org/officeDocument/2006/relationships/tags" Target="../tags/tag2188.xml"/><Relationship Id="rId6" Type="http://schemas.openxmlformats.org/officeDocument/2006/relationships/tags" Target="../tags/tag2187.xml"/><Relationship Id="rId5" Type="http://schemas.openxmlformats.org/officeDocument/2006/relationships/tags" Target="../tags/tag2186.xml"/><Relationship Id="rId4" Type="http://schemas.openxmlformats.org/officeDocument/2006/relationships/tags" Target="../tags/tag2185.xml"/><Relationship Id="rId3" Type="http://schemas.openxmlformats.org/officeDocument/2006/relationships/tags" Target="../tags/tag2184.xml"/><Relationship Id="rId2" Type="http://schemas.openxmlformats.org/officeDocument/2006/relationships/tags" Target="../tags/tag2183.xml"/><Relationship Id="rId15" Type="http://schemas.openxmlformats.org/officeDocument/2006/relationships/slideLayout" Target="../slideLayouts/slideLayout6.xml"/><Relationship Id="rId14" Type="http://schemas.openxmlformats.org/officeDocument/2006/relationships/tags" Target="../tags/tag2195.xml"/><Relationship Id="rId13" Type="http://schemas.openxmlformats.org/officeDocument/2006/relationships/tags" Target="../tags/tag2194.xml"/><Relationship Id="rId12" Type="http://schemas.openxmlformats.org/officeDocument/2006/relationships/tags" Target="../tags/tag2193.xml"/><Relationship Id="rId11" Type="http://schemas.openxmlformats.org/officeDocument/2006/relationships/tags" Target="../tags/tag2192.xml"/><Relationship Id="rId10" Type="http://schemas.openxmlformats.org/officeDocument/2006/relationships/tags" Target="../tags/tag2191.xml"/><Relationship Id="rId1" Type="http://schemas.openxmlformats.org/officeDocument/2006/relationships/tags" Target="../tags/tag2182.xml"/></Relationships>
</file>

<file path=ppt/slides/_rels/slide13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2200.xml"/><Relationship Id="rId4" Type="http://schemas.openxmlformats.org/officeDocument/2006/relationships/tags" Target="../tags/tag2199.xml"/><Relationship Id="rId3" Type="http://schemas.openxmlformats.org/officeDocument/2006/relationships/tags" Target="../tags/tag2198.xml"/><Relationship Id="rId2" Type="http://schemas.openxmlformats.org/officeDocument/2006/relationships/tags" Target="../tags/tag2197.xml"/><Relationship Id="rId1" Type="http://schemas.openxmlformats.org/officeDocument/2006/relationships/tags" Target="../tags/tag2196.xml"/></Relationships>
</file>

<file path=ppt/slides/_rels/slide13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2205.xml"/><Relationship Id="rId4" Type="http://schemas.openxmlformats.org/officeDocument/2006/relationships/tags" Target="../tags/tag2204.xml"/><Relationship Id="rId3" Type="http://schemas.openxmlformats.org/officeDocument/2006/relationships/tags" Target="../tags/tag2203.xml"/><Relationship Id="rId2" Type="http://schemas.openxmlformats.org/officeDocument/2006/relationships/tags" Target="../tags/tag2202.xml"/><Relationship Id="rId1" Type="http://schemas.openxmlformats.org/officeDocument/2006/relationships/tags" Target="../tags/tag2201.xml"/></Relationships>
</file>

<file path=ppt/slides/_rels/slide13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1.xml"/><Relationship Id="rId2" Type="http://schemas.openxmlformats.org/officeDocument/2006/relationships/tags" Target="../tags/tag2207.xml"/><Relationship Id="rId1" Type="http://schemas.openxmlformats.org/officeDocument/2006/relationships/tags" Target="../tags/tag2206.xml"/></Relationships>
</file>

<file path=ppt/slides/_rels/slide14.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5" Type="http://schemas.openxmlformats.org/officeDocument/2006/relationships/slideLayout" Target="../slideLayouts/slideLayout6.xml"/><Relationship Id="rId14" Type="http://schemas.openxmlformats.org/officeDocument/2006/relationships/tags" Target="../tags/tag482.xml"/><Relationship Id="rId13" Type="http://schemas.openxmlformats.org/officeDocument/2006/relationships/tags" Target="../tags/tag481.xml"/><Relationship Id="rId12" Type="http://schemas.openxmlformats.org/officeDocument/2006/relationships/tags" Target="../tags/tag480.xml"/><Relationship Id="rId11" Type="http://schemas.openxmlformats.org/officeDocument/2006/relationships/tags" Target="../tags/tag479.xml"/><Relationship Id="rId10" Type="http://schemas.openxmlformats.org/officeDocument/2006/relationships/tags" Target="../tags/tag478.xml"/><Relationship Id="rId1" Type="http://schemas.openxmlformats.org/officeDocument/2006/relationships/tags" Target="../tags/tag469.xml"/></Relationships>
</file>

<file path=ppt/slides/_rels/slide15.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5" Type="http://schemas.openxmlformats.org/officeDocument/2006/relationships/slideLayout" Target="../slideLayouts/slideLayout6.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16.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5" Type="http://schemas.openxmlformats.org/officeDocument/2006/relationships/slideLayout" Target="../slideLayouts/slideLayout6.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tags" Target="../tags/tag497.xml"/></Relationships>
</file>

<file path=ppt/slides/_rels/slide17.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5" Type="http://schemas.openxmlformats.org/officeDocument/2006/relationships/slideLayout" Target="../slideLayouts/slideLayout6.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25.xml"/></Relationships>
</file>

<file path=ppt/slides/_rels/slide19.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5" Type="http://schemas.openxmlformats.org/officeDocument/2006/relationships/slideLayout" Target="../slideLayouts/slideLayout6.xml"/><Relationship Id="rId44" Type="http://schemas.openxmlformats.org/officeDocument/2006/relationships/tags" Target="../tags/tag569.xml"/><Relationship Id="rId43" Type="http://schemas.openxmlformats.org/officeDocument/2006/relationships/tags" Target="../tags/tag568.xml"/><Relationship Id="rId42" Type="http://schemas.openxmlformats.org/officeDocument/2006/relationships/tags" Target="../tags/tag567.xml"/><Relationship Id="rId41" Type="http://schemas.openxmlformats.org/officeDocument/2006/relationships/tags" Target="../tags/tag566.xml"/><Relationship Id="rId40" Type="http://schemas.openxmlformats.org/officeDocument/2006/relationships/tags" Target="../tags/tag565.xml"/><Relationship Id="rId4" Type="http://schemas.openxmlformats.org/officeDocument/2006/relationships/tags" Target="../tags/tag529.xml"/><Relationship Id="rId39" Type="http://schemas.openxmlformats.org/officeDocument/2006/relationships/tags" Target="../tags/tag564.xml"/><Relationship Id="rId38" Type="http://schemas.openxmlformats.org/officeDocument/2006/relationships/tags" Target="../tags/tag563.xml"/><Relationship Id="rId37" Type="http://schemas.openxmlformats.org/officeDocument/2006/relationships/tags" Target="../tags/tag562.xml"/><Relationship Id="rId36" Type="http://schemas.openxmlformats.org/officeDocument/2006/relationships/tags" Target="../tags/tag561.xml"/><Relationship Id="rId35" Type="http://schemas.openxmlformats.org/officeDocument/2006/relationships/tags" Target="../tags/tag560.xml"/><Relationship Id="rId34" Type="http://schemas.openxmlformats.org/officeDocument/2006/relationships/tags" Target="../tags/tag559.xml"/><Relationship Id="rId33" Type="http://schemas.openxmlformats.org/officeDocument/2006/relationships/tags" Target="../tags/tag558.xml"/><Relationship Id="rId32" Type="http://schemas.openxmlformats.org/officeDocument/2006/relationships/tags" Target="../tags/tag557.xml"/><Relationship Id="rId31" Type="http://schemas.openxmlformats.org/officeDocument/2006/relationships/tags" Target="../tags/tag556.xml"/><Relationship Id="rId30" Type="http://schemas.openxmlformats.org/officeDocument/2006/relationships/tags" Target="../tags/tag555.xml"/><Relationship Id="rId3" Type="http://schemas.openxmlformats.org/officeDocument/2006/relationships/tags" Target="../tags/tag528.xml"/><Relationship Id="rId29" Type="http://schemas.openxmlformats.org/officeDocument/2006/relationships/tags" Target="../tags/tag554.xml"/><Relationship Id="rId28" Type="http://schemas.openxmlformats.org/officeDocument/2006/relationships/tags" Target="../tags/tag553.xml"/><Relationship Id="rId27" Type="http://schemas.openxmlformats.org/officeDocument/2006/relationships/tags" Target="../tags/tag552.xml"/><Relationship Id="rId26" Type="http://schemas.openxmlformats.org/officeDocument/2006/relationships/tags" Target="../tags/tag551.xml"/><Relationship Id="rId25" Type="http://schemas.openxmlformats.org/officeDocument/2006/relationships/tags" Target="../tags/tag550.xml"/><Relationship Id="rId24" Type="http://schemas.openxmlformats.org/officeDocument/2006/relationships/tags" Target="../tags/tag549.xml"/><Relationship Id="rId23" Type="http://schemas.openxmlformats.org/officeDocument/2006/relationships/tags" Target="../tags/tag548.xml"/><Relationship Id="rId22" Type="http://schemas.openxmlformats.org/officeDocument/2006/relationships/tags" Target="../tags/tag547.xml"/><Relationship Id="rId21" Type="http://schemas.openxmlformats.org/officeDocument/2006/relationships/tags" Target="../tags/tag546.xml"/><Relationship Id="rId20" Type="http://schemas.openxmlformats.org/officeDocument/2006/relationships/tags" Target="../tags/tag545.xml"/><Relationship Id="rId2" Type="http://schemas.openxmlformats.org/officeDocument/2006/relationships/tags" Target="../tags/tag527.xml"/><Relationship Id="rId19" Type="http://schemas.openxmlformats.org/officeDocument/2006/relationships/tags" Target="../tags/tag544.xml"/><Relationship Id="rId18" Type="http://schemas.openxmlformats.org/officeDocument/2006/relationships/tags" Target="../tags/tag543.xml"/><Relationship Id="rId17" Type="http://schemas.openxmlformats.org/officeDocument/2006/relationships/tags" Target="../tags/tag542.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2.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notesSlide" Target="../notesSlides/notesSlide2.xml"/><Relationship Id="rId13" Type="http://schemas.openxmlformats.org/officeDocument/2006/relationships/slideLayout" Target="../slideLayouts/slideLayout6.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20.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5" Type="http://schemas.openxmlformats.org/officeDocument/2006/relationships/slideLayout" Target="../slideLayouts/slideLayout6.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0.xml"/></Relationships>
</file>

<file path=ppt/slides/_rels/slide21.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5" Type="http://schemas.openxmlformats.org/officeDocument/2006/relationships/slideLayout" Target="../slideLayouts/slideLayout6.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tags" Target="../tags/tag584.xml"/></Relationships>
</file>

<file path=ppt/slides/_rels/slide22.xml.rels><?xml version="1.0" encoding="UTF-8" standalone="yes"?>
<Relationships xmlns="http://schemas.openxmlformats.org/package/2006/relationships"><Relationship Id="rId9" Type="http://schemas.openxmlformats.org/officeDocument/2006/relationships/tags" Target="../tags/tag606.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5" Type="http://schemas.openxmlformats.org/officeDocument/2006/relationships/slideLayout" Target="../slideLayouts/slideLayout6.xml"/><Relationship Id="rId14" Type="http://schemas.openxmlformats.org/officeDocument/2006/relationships/tags" Target="../tags/tag611.xml"/><Relationship Id="rId13" Type="http://schemas.openxmlformats.org/officeDocument/2006/relationships/tags" Target="../tags/tag610.xml"/><Relationship Id="rId12" Type="http://schemas.openxmlformats.org/officeDocument/2006/relationships/tags" Target="../tags/tag609.xml"/><Relationship Id="rId11" Type="http://schemas.openxmlformats.org/officeDocument/2006/relationships/tags" Target="../tags/tag608.xml"/><Relationship Id="rId10" Type="http://schemas.openxmlformats.org/officeDocument/2006/relationships/tags" Target="../tags/tag607.xml"/><Relationship Id="rId1" Type="http://schemas.openxmlformats.org/officeDocument/2006/relationships/tags" Target="../tags/tag598.xml"/></Relationships>
</file>

<file path=ppt/slides/_rels/slide23.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5" Type="http://schemas.openxmlformats.org/officeDocument/2006/relationships/slideLayout" Target="../slideLayouts/slideLayout6.xml"/><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2.xml"/></Relationships>
</file>

<file path=ppt/slides/_rels/slide24.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5" Type="http://schemas.openxmlformats.org/officeDocument/2006/relationships/slideLayout" Target="../slideLayouts/slideLayout6.xml"/><Relationship Id="rId14" Type="http://schemas.openxmlformats.org/officeDocument/2006/relationships/tags" Target="../tags/tag639.xml"/><Relationship Id="rId13" Type="http://schemas.openxmlformats.org/officeDocument/2006/relationships/tags" Target="../tags/tag638.xml"/><Relationship Id="rId12" Type="http://schemas.openxmlformats.org/officeDocument/2006/relationships/tags" Target="../tags/tag637.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tags" Target="../tags/tag626.xml"/></Relationships>
</file>

<file path=ppt/slides/_rels/slide25.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5" Type="http://schemas.openxmlformats.org/officeDocument/2006/relationships/slideLayout" Target="../slideLayouts/slideLayout6.xml"/><Relationship Id="rId14" Type="http://schemas.openxmlformats.org/officeDocument/2006/relationships/tags" Target="../tags/tag653.xml"/><Relationship Id="rId13" Type="http://schemas.openxmlformats.org/officeDocument/2006/relationships/tags" Target="../tags/tag652.xml"/><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0.xml"/></Relationships>
</file>

<file path=ppt/slides/_rels/slide26.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5" Type="http://schemas.openxmlformats.org/officeDocument/2006/relationships/slideLayout" Target="../slideLayouts/slideLayout6.xml"/><Relationship Id="rId14" Type="http://schemas.openxmlformats.org/officeDocument/2006/relationships/tags" Target="../tags/tag667.xml"/><Relationship Id="rId13" Type="http://schemas.openxmlformats.org/officeDocument/2006/relationships/tags" Target="../tags/tag666.xml"/><Relationship Id="rId12" Type="http://schemas.openxmlformats.org/officeDocument/2006/relationships/tags" Target="../tags/tag665.xml"/><Relationship Id="rId11" Type="http://schemas.openxmlformats.org/officeDocument/2006/relationships/tags" Target="../tags/tag664.xml"/><Relationship Id="rId10" Type="http://schemas.openxmlformats.org/officeDocument/2006/relationships/tags" Target="../tags/tag663.xml"/><Relationship Id="rId1" Type="http://schemas.openxmlformats.org/officeDocument/2006/relationships/tags" Target="../tags/tag654.xml"/></Relationships>
</file>

<file path=ppt/slides/_rels/slide27.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5" Type="http://schemas.openxmlformats.org/officeDocument/2006/relationships/slideLayout" Target="../slideLayouts/slideLayout6.xml"/><Relationship Id="rId14" Type="http://schemas.openxmlformats.org/officeDocument/2006/relationships/tags" Target="../tags/tag681.xml"/><Relationship Id="rId13" Type="http://schemas.openxmlformats.org/officeDocument/2006/relationships/tags" Target="../tags/tag680.xml"/><Relationship Id="rId12" Type="http://schemas.openxmlformats.org/officeDocument/2006/relationships/tags" Target="../tags/tag679.xml"/><Relationship Id="rId11" Type="http://schemas.openxmlformats.org/officeDocument/2006/relationships/tags" Target="../tags/tag678.xml"/><Relationship Id="rId10" Type="http://schemas.openxmlformats.org/officeDocument/2006/relationships/tags" Target="../tags/tag677.xml"/><Relationship Id="rId1" Type="http://schemas.openxmlformats.org/officeDocument/2006/relationships/tags" Target="../tags/tag66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82.xml"/></Relationships>
</file>

<file path=ppt/slides/_rels/slide29.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5" Type="http://schemas.openxmlformats.org/officeDocument/2006/relationships/slideLayout" Target="../slideLayouts/slideLayout6.xml"/><Relationship Id="rId14" Type="http://schemas.openxmlformats.org/officeDocument/2006/relationships/tags" Target="../tags/tag696.xml"/><Relationship Id="rId13" Type="http://schemas.openxmlformats.org/officeDocument/2006/relationships/tags" Target="../tags/tag695.xml"/><Relationship Id="rId12" Type="http://schemas.openxmlformats.org/officeDocument/2006/relationships/tags" Target="../tags/tag694.xml"/><Relationship Id="rId11" Type="http://schemas.openxmlformats.org/officeDocument/2006/relationships/tags" Target="../tags/tag693.xml"/><Relationship Id="rId10" Type="http://schemas.openxmlformats.org/officeDocument/2006/relationships/tags" Target="../tags/tag692.xml"/><Relationship Id="rId1" Type="http://schemas.openxmlformats.org/officeDocument/2006/relationships/tags" Target="../tags/tag683.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30.xml.rels><?xml version="1.0" encoding="UTF-8" standalone="yes"?>
<Relationships xmlns="http://schemas.openxmlformats.org/package/2006/relationships"><Relationship Id="rId9" Type="http://schemas.openxmlformats.org/officeDocument/2006/relationships/tags" Target="../tags/tag705.xml"/><Relationship Id="rId8" Type="http://schemas.openxmlformats.org/officeDocument/2006/relationships/tags" Target="../tags/tag704.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5" Type="http://schemas.openxmlformats.org/officeDocument/2006/relationships/slideLayout" Target="../slideLayouts/slideLayout6.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tags" Target="../tags/tag707.xml"/><Relationship Id="rId10" Type="http://schemas.openxmlformats.org/officeDocument/2006/relationships/tags" Target="../tags/tag706.xml"/><Relationship Id="rId1" Type="http://schemas.openxmlformats.org/officeDocument/2006/relationships/tags" Target="../tags/tag697.xml"/></Relationships>
</file>

<file path=ppt/slides/_rels/slide31.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5" Type="http://schemas.openxmlformats.org/officeDocument/2006/relationships/slideLayout" Target="../slideLayouts/slideLayout6.xml"/><Relationship Id="rId14" Type="http://schemas.openxmlformats.org/officeDocument/2006/relationships/tags" Target="../tags/tag724.xml"/><Relationship Id="rId13" Type="http://schemas.openxmlformats.org/officeDocument/2006/relationships/tags" Target="../tags/tag723.xml"/><Relationship Id="rId12" Type="http://schemas.openxmlformats.org/officeDocument/2006/relationships/tags" Target="../tags/tag722.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tags" Target="../tags/tag711.xml"/></Relationships>
</file>

<file path=ppt/slides/_rels/slide32.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tags" Target="../tags/tag727.xml"/><Relationship Id="rId2" Type="http://schemas.openxmlformats.org/officeDocument/2006/relationships/tags" Target="../tags/tag726.xml"/><Relationship Id="rId15" Type="http://schemas.openxmlformats.org/officeDocument/2006/relationships/slideLayout" Target="../slideLayouts/slideLayout6.xml"/><Relationship Id="rId14" Type="http://schemas.openxmlformats.org/officeDocument/2006/relationships/tags" Target="../tags/tag738.xml"/><Relationship Id="rId13" Type="http://schemas.openxmlformats.org/officeDocument/2006/relationships/tags" Target="../tags/tag737.xml"/><Relationship Id="rId12" Type="http://schemas.openxmlformats.org/officeDocument/2006/relationships/tags" Target="../tags/tag736.xml"/><Relationship Id="rId11" Type="http://schemas.openxmlformats.org/officeDocument/2006/relationships/tags" Target="../tags/tag735.xml"/><Relationship Id="rId10" Type="http://schemas.openxmlformats.org/officeDocument/2006/relationships/tags" Target="../tags/tag734.xml"/><Relationship Id="rId1" Type="http://schemas.openxmlformats.org/officeDocument/2006/relationships/tags" Target="../tags/tag725.xml"/></Relationships>
</file>

<file path=ppt/slides/_rels/slide33.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7" Type="http://schemas.openxmlformats.org/officeDocument/2006/relationships/slideLayout" Target="../slideLayouts/slideLayout6.xml"/><Relationship Id="rId26" Type="http://schemas.openxmlformats.org/officeDocument/2006/relationships/tags" Target="../tags/tag763.xml"/><Relationship Id="rId25" Type="http://schemas.openxmlformats.org/officeDocument/2006/relationships/image" Target="../media/image21.jpeg"/><Relationship Id="rId24" Type="http://schemas.openxmlformats.org/officeDocument/2006/relationships/tags" Target="../tags/tag762.xml"/><Relationship Id="rId23" Type="http://schemas.openxmlformats.org/officeDocument/2006/relationships/tags" Target="../tags/tag761.xml"/><Relationship Id="rId22" Type="http://schemas.openxmlformats.org/officeDocument/2006/relationships/tags" Target="../tags/tag760.xml"/><Relationship Id="rId21" Type="http://schemas.openxmlformats.org/officeDocument/2006/relationships/tags" Target="../tags/tag759.xml"/><Relationship Id="rId20" Type="http://schemas.openxmlformats.org/officeDocument/2006/relationships/tags" Target="../tags/tag758.xml"/><Relationship Id="rId2" Type="http://schemas.openxmlformats.org/officeDocument/2006/relationships/tags" Target="../tags/tag740.xml"/><Relationship Id="rId19" Type="http://schemas.openxmlformats.org/officeDocument/2006/relationships/tags" Target="../tags/tag757.xml"/><Relationship Id="rId18" Type="http://schemas.openxmlformats.org/officeDocument/2006/relationships/tags" Target="../tags/tag756.xml"/><Relationship Id="rId17" Type="http://schemas.openxmlformats.org/officeDocument/2006/relationships/tags" Target="../tags/tag755.xml"/><Relationship Id="rId16" Type="http://schemas.openxmlformats.org/officeDocument/2006/relationships/tags" Target="../tags/tag754.xml"/><Relationship Id="rId15" Type="http://schemas.openxmlformats.org/officeDocument/2006/relationships/tags" Target="../tags/tag753.xml"/><Relationship Id="rId14" Type="http://schemas.openxmlformats.org/officeDocument/2006/relationships/tags" Target="../tags/tag752.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tags" Target="../tags/tag739.xml"/></Relationships>
</file>

<file path=ppt/slides/_rels/slide34.xml.rels><?xml version="1.0" encoding="UTF-8" standalone="yes"?>
<Relationships xmlns="http://schemas.openxmlformats.org/package/2006/relationships"><Relationship Id="rId9" Type="http://schemas.openxmlformats.org/officeDocument/2006/relationships/tags" Target="../tags/tag772.xml"/><Relationship Id="rId8" Type="http://schemas.openxmlformats.org/officeDocument/2006/relationships/tags" Target="../tags/tag771.xml"/><Relationship Id="rId7" Type="http://schemas.openxmlformats.org/officeDocument/2006/relationships/tags" Target="../tags/tag770.xml"/><Relationship Id="rId6" Type="http://schemas.openxmlformats.org/officeDocument/2006/relationships/tags" Target="../tags/tag769.xml"/><Relationship Id="rId53" Type="http://schemas.openxmlformats.org/officeDocument/2006/relationships/slideLayout" Target="../slideLayouts/slideLayout6.xml"/><Relationship Id="rId52" Type="http://schemas.openxmlformats.org/officeDocument/2006/relationships/tags" Target="../tags/tag815.xml"/><Relationship Id="rId51" Type="http://schemas.openxmlformats.org/officeDocument/2006/relationships/tags" Target="../tags/tag814.xml"/><Relationship Id="rId50" Type="http://schemas.openxmlformats.org/officeDocument/2006/relationships/tags" Target="../tags/tag813.xml"/><Relationship Id="rId5" Type="http://schemas.openxmlformats.org/officeDocument/2006/relationships/tags" Target="../tags/tag768.xml"/><Relationship Id="rId49" Type="http://schemas.openxmlformats.org/officeDocument/2006/relationships/tags" Target="../tags/tag812.xml"/><Relationship Id="rId48" Type="http://schemas.openxmlformats.org/officeDocument/2006/relationships/tags" Target="../tags/tag811.xml"/><Relationship Id="rId47" Type="http://schemas.openxmlformats.org/officeDocument/2006/relationships/tags" Target="../tags/tag810.xml"/><Relationship Id="rId46" Type="http://schemas.openxmlformats.org/officeDocument/2006/relationships/tags" Target="../tags/tag809.xml"/><Relationship Id="rId45" Type="http://schemas.openxmlformats.org/officeDocument/2006/relationships/tags" Target="../tags/tag808.xml"/><Relationship Id="rId44" Type="http://schemas.openxmlformats.org/officeDocument/2006/relationships/tags" Target="../tags/tag807.xml"/><Relationship Id="rId43" Type="http://schemas.openxmlformats.org/officeDocument/2006/relationships/tags" Target="../tags/tag806.xml"/><Relationship Id="rId42" Type="http://schemas.openxmlformats.org/officeDocument/2006/relationships/tags" Target="../tags/tag805.xml"/><Relationship Id="rId41" Type="http://schemas.openxmlformats.org/officeDocument/2006/relationships/tags" Target="../tags/tag804.xml"/><Relationship Id="rId40" Type="http://schemas.openxmlformats.org/officeDocument/2006/relationships/tags" Target="../tags/tag803.xml"/><Relationship Id="rId4" Type="http://schemas.openxmlformats.org/officeDocument/2006/relationships/tags" Target="../tags/tag767.xml"/><Relationship Id="rId39" Type="http://schemas.openxmlformats.org/officeDocument/2006/relationships/tags" Target="../tags/tag802.xml"/><Relationship Id="rId38" Type="http://schemas.openxmlformats.org/officeDocument/2006/relationships/tags" Target="../tags/tag801.xml"/><Relationship Id="rId37" Type="http://schemas.openxmlformats.org/officeDocument/2006/relationships/tags" Target="../tags/tag800.xml"/><Relationship Id="rId36" Type="http://schemas.openxmlformats.org/officeDocument/2006/relationships/tags" Target="../tags/tag799.xml"/><Relationship Id="rId35" Type="http://schemas.openxmlformats.org/officeDocument/2006/relationships/tags" Target="../tags/tag798.xml"/><Relationship Id="rId34" Type="http://schemas.openxmlformats.org/officeDocument/2006/relationships/tags" Target="../tags/tag797.xml"/><Relationship Id="rId33" Type="http://schemas.openxmlformats.org/officeDocument/2006/relationships/tags" Target="../tags/tag796.xml"/><Relationship Id="rId32" Type="http://schemas.openxmlformats.org/officeDocument/2006/relationships/tags" Target="../tags/tag795.xml"/><Relationship Id="rId31" Type="http://schemas.openxmlformats.org/officeDocument/2006/relationships/tags" Target="../tags/tag794.xml"/><Relationship Id="rId30" Type="http://schemas.openxmlformats.org/officeDocument/2006/relationships/tags" Target="../tags/tag793.xml"/><Relationship Id="rId3" Type="http://schemas.openxmlformats.org/officeDocument/2006/relationships/tags" Target="../tags/tag766.xml"/><Relationship Id="rId29" Type="http://schemas.openxmlformats.org/officeDocument/2006/relationships/tags" Target="../tags/tag792.xml"/><Relationship Id="rId28" Type="http://schemas.openxmlformats.org/officeDocument/2006/relationships/tags" Target="../tags/tag791.xml"/><Relationship Id="rId27" Type="http://schemas.openxmlformats.org/officeDocument/2006/relationships/tags" Target="../tags/tag790.xml"/><Relationship Id="rId26" Type="http://schemas.openxmlformats.org/officeDocument/2006/relationships/tags" Target="../tags/tag789.xml"/><Relationship Id="rId25" Type="http://schemas.openxmlformats.org/officeDocument/2006/relationships/tags" Target="../tags/tag788.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tags" Target="../tags/tag765.xml"/><Relationship Id="rId19" Type="http://schemas.openxmlformats.org/officeDocument/2006/relationships/tags" Target="../tags/tag782.xml"/><Relationship Id="rId18" Type="http://schemas.openxmlformats.org/officeDocument/2006/relationships/tags" Target="../tags/tag781.xml"/><Relationship Id="rId17" Type="http://schemas.openxmlformats.org/officeDocument/2006/relationships/tags" Target="../tags/tag780.xml"/><Relationship Id="rId16" Type="http://schemas.openxmlformats.org/officeDocument/2006/relationships/tags" Target="../tags/tag779.xml"/><Relationship Id="rId15" Type="http://schemas.openxmlformats.org/officeDocument/2006/relationships/tags" Target="../tags/tag778.xml"/><Relationship Id="rId14" Type="http://schemas.openxmlformats.org/officeDocument/2006/relationships/tags" Target="../tags/tag777.xml"/><Relationship Id="rId13" Type="http://schemas.openxmlformats.org/officeDocument/2006/relationships/tags" Target="../tags/tag776.xml"/><Relationship Id="rId12" Type="http://schemas.openxmlformats.org/officeDocument/2006/relationships/tags" Target="../tags/tag775.xml"/><Relationship Id="rId11" Type="http://schemas.openxmlformats.org/officeDocument/2006/relationships/tags" Target="../tags/tag774.xml"/><Relationship Id="rId10" Type="http://schemas.openxmlformats.org/officeDocument/2006/relationships/tags" Target="../tags/tag773.xml"/><Relationship Id="rId1" Type="http://schemas.openxmlformats.org/officeDocument/2006/relationships/tags" Target="../tags/tag764.xml"/></Relationships>
</file>

<file path=ppt/slides/_rels/slide35.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1" Type="http://schemas.openxmlformats.org/officeDocument/2006/relationships/notesSlide" Target="../notesSlides/notesSlide6.xml"/><Relationship Id="rId40" Type="http://schemas.openxmlformats.org/officeDocument/2006/relationships/slideLayout" Target="../slideLayouts/slideLayout6.xml"/><Relationship Id="rId4" Type="http://schemas.openxmlformats.org/officeDocument/2006/relationships/tags" Target="../tags/tag819.xml"/><Relationship Id="rId39" Type="http://schemas.openxmlformats.org/officeDocument/2006/relationships/tags" Target="../tags/tag854.xml"/><Relationship Id="rId38" Type="http://schemas.openxmlformats.org/officeDocument/2006/relationships/tags" Target="../tags/tag853.xml"/><Relationship Id="rId37" Type="http://schemas.openxmlformats.org/officeDocument/2006/relationships/tags" Target="../tags/tag852.xml"/><Relationship Id="rId36" Type="http://schemas.openxmlformats.org/officeDocument/2006/relationships/tags" Target="../tags/tag851.xml"/><Relationship Id="rId35" Type="http://schemas.openxmlformats.org/officeDocument/2006/relationships/tags" Target="../tags/tag850.xml"/><Relationship Id="rId34" Type="http://schemas.openxmlformats.org/officeDocument/2006/relationships/tags" Target="../tags/tag849.xml"/><Relationship Id="rId33" Type="http://schemas.openxmlformats.org/officeDocument/2006/relationships/tags" Target="../tags/tag848.xml"/><Relationship Id="rId32" Type="http://schemas.openxmlformats.org/officeDocument/2006/relationships/tags" Target="../tags/tag847.xml"/><Relationship Id="rId31" Type="http://schemas.openxmlformats.org/officeDocument/2006/relationships/tags" Target="../tags/tag846.xml"/><Relationship Id="rId30" Type="http://schemas.openxmlformats.org/officeDocument/2006/relationships/tags" Target="../tags/tag845.xml"/><Relationship Id="rId3" Type="http://schemas.openxmlformats.org/officeDocument/2006/relationships/tags" Target="../tags/tag818.xml"/><Relationship Id="rId29" Type="http://schemas.openxmlformats.org/officeDocument/2006/relationships/tags" Target="../tags/tag844.xml"/><Relationship Id="rId28" Type="http://schemas.openxmlformats.org/officeDocument/2006/relationships/tags" Target="../tags/tag843.xml"/><Relationship Id="rId27" Type="http://schemas.openxmlformats.org/officeDocument/2006/relationships/tags" Target="../tags/tag842.xml"/><Relationship Id="rId26" Type="http://schemas.openxmlformats.org/officeDocument/2006/relationships/tags" Target="../tags/tag841.xml"/><Relationship Id="rId25" Type="http://schemas.openxmlformats.org/officeDocument/2006/relationships/tags" Target="../tags/tag840.xml"/><Relationship Id="rId24" Type="http://schemas.openxmlformats.org/officeDocument/2006/relationships/tags" Target="../tags/tag839.xml"/><Relationship Id="rId23" Type="http://schemas.openxmlformats.org/officeDocument/2006/relationships/tags" Target="../tags/tag838.xml"/><Relationship Id="rId22" Type="http://schemas.openxmlformats.org/officeDocument/2006/relationships/tags" Target="../tags/tag837.xml"/><Relationship Id="rId21" Type="http://schemas.openxmlformats.org/officeDocument/2006/relationships/tags" Target="../tags/tag836.xml"/><Relationship Id="rId20" Type="http://schemas.openxmlformats.org/officeDocument/2006/relationships/tags" Target="../tags/tag835.xml"/><Relationship Id="rId2" Type="http://schemas.openxmlformats.org/officeDocument/2006/relationships/tags" Target="../tags/tag817.xml"/><Relationship Id="rId19" Type="http://schemas.openxmlformats.org/officeDocument/2006/relationships/tags" Target="../tags/tag834.xml"/><Relationship Id="rId18" Type="http://schemas.openxmlformats.org/officeDocument/2006/relationships/tags" Target="../tags/tag833.xml"/><Relationship Id="rId17" Type="http://schemas.openxmlformats.org/officeDocument/2006/relationships/tags" Target="../tags/tag832.xml"/><Relationship Id="rId16" Type="http://schemas.openxmlformats.org/officeDocument/2006/relationships/tags" Target="../tags/tag831.xml"/><Relationship Id="rId15" Type="http://schemas.openxmlformats.org/officeDocument/2006/relationships/tags" Target="../tags/tag830.xml"/><Relationship Id="rId14" Type="http://schemas.openxmlformats.org/officeDocument/2006/relationships/tags" Target="../tags/tag829.xml"/><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tags" Target="../tags/tag816.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856.xml"/><Relationship Id="rId1" Type="http://schemas.openxmlformats.org/officeDocument/2006/relationships/tags" Target="../tags/tag85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59.xml"/></Relationships>
</file>

<file path=ppt/slides/_rels/slide38.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tags" Target="../tags/tag867.xml"/><Relationship Id="rId7" Type="http://schemas.openxmlformats.org/officeDocument/2006/relationships/tags" Target="../tags/tag866.xml"/><Relationship Id="rId6" Type="http://schemas.openxmlformats.org/officeDocument/2006/relationships/tags" Target="../tags/tag865.xml"/><Relationship Id="rId5" Type="http://schemas.openxmlformats.org/officeDocument/2006/relationships/tags" Target="../tags/tag864.xml"/><Relationship Id="rId4" Type="http://schemas.openxmlformats.org/officeDocument/2006/relationships/tags" Target="../tags/tag863.xml"/><Relationship Id="rId3" Type="http://schemas.openxmlformats.org/officeDocument/2006/relationships/tags" Target="../tags/tag862.xml"/><Relationship Id="rId2" Type="http://schemas.openxmlformats.org/officeDocument/2006/relationships/tags" Target="../tags/tag861.xml"/><Relationship Id="rId18" Type="http://schemas.openxmlformats.org/officeDocument/2006/relationships/slideLayout" Target="../slideLayouts/slideLayout6.xml"/><Relationship Id="rId17" Type="http://schemas.openxmlformats.org/officeDocument/2006/relationships/tags" Target="../tags/tag876.xml"/><Relationship Id="rId16" Type="http://schemas.openxmlformats.org/officeDocument/2006/relationships/tags" Target="../tags/tag875.xml"/><Relationship Id="rId15" Type="http://schemas.openxmlformats.org/officeDocument/2006/relationships/tags" Target="../tags/tag874.xml"/><Relationship Id="rId14" Type="http://schemas.openxmlformats.org/officeDocument/2006/relationships/tags" Target="../tags/tag873.xml"/><Relationship Id="rId13" Type="http://schemas.openxmlformats.org/officeDocument/2006/relationships/tags" Target="../tags/tag872.xml"/><Relationship Id="rId12" Type="http://schemas.openxmlformats.org/officeDocument/2006/relationships/tags" Target="../tags/tag871.xml"/><Relationship Id="rId11" Type="http://schemas.openxmlformats.org/officeDocument/2006/relationships/tags" Target="../tags/tag870.xml"/><Relationship Id="rId10" Type="http://schemas.openxmlformats.org/officeDocument/2006/relationships/tags" Target="../tags/tag869.xml"/><Relationship Id="rId1" Type="http://schemas.openxmlformats.org/officeDocument/2006/relationships/tags" Target="../tags/tag860.xml"/></Relationships>
</file>

<file path=ppt/slides/_rels/slide39.xml.rels><?xml version="1.0" encoding="UTF-8" standalone="yes"?>
<Relationships xmlns="http://schemas.openxmlformats.org/package/2006/relationships"><Relationship Id="rId9" Type="http://schemas.openxmlformats.org/officeDocument/2006/relationships/tags" Target="../tags/tag885.xml"/><Relationship Id="rId8" Type="http://schemas.openxmlformats.org/officeDocument/2006/relationships/tags" Target="../tags/tag884.xml"/><Relationship Id="rId7" Type="http://schemas.openxmlformats.org/officeDocument/2006/relationships/tags" Target="../tags/tag883.xml"/><Relationship Id="rId6" Type="http://schemas.openxmlformats.org/officeDocument/2006/relationships/tags" Target="../tags/tag882.xml"/><Relationship Id="rId5" Type="http://schemas.openxmlformats.org/officeDocument/2006/relationships/tags" Target="../tags/tag881.xml"/><Relationship Id="rId4" Type="http://schemas.openxmlformats.org/officeDocument/2006/relationships/tags" Target="../tags/tag880.xml"/><Relationship Id="rId3" Type="http://schemas.openxmlformats.org/officeDocument/2006/relationships/tags" Target="../tags/tag879.xml"/><Relationship Id="rId2" Type="http://schemas.openxmlformats.org/officeDocument/2006/relationships/tags" Target="../tags/tag878.xml"/><Relationship Id="rId16" Type="http://schemas.openxmlformats.org/officeDocument/2006/relationships/slideLayout" Target="../slideLayouts/slideLayout6.xml"/><Relationship Id="rId15" Type="http://schemas.openxmlformats.org/officeDocument/2006/relationships/tags" Target="../tags/tag890.xml"/><Relationship Id="rId14" Type="http://schemas.openxmlformats.org/officeDocument/2006/relationships/image" Target="../media/image22.png"/><Relationship Id="rId13" Type="http://schemas.openxmlformats.org/officeDocument/2006/relationships/tags" Target="../tags/tag889.xml"/><Relationship Id="rId12" Type="http://schemas.openxmlformats.org/officeDocument/2006/relationships/tags" Target="../tags/tag888.xml"/><Relationship Id="rId11" Type="http://schemas.openxmlformats.org/officeDocument/2006/relationships/tags" Target="../tags/tag887.xml"/><Relationship Id="rId10" Type="http://schemas.openxmlformats.org/officeDocument/2006/relationships/tags" Target="../tags/tag886.xml"/><Relationship Id="rId1" Type="http://schemas.openxmlformats.org/officeDocument/2006/relationships/tags" Target="../tags/tag877.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0.xml.rels><?xml version="1.0" encoding="UTF-8" standalone="yes"?>
<Relationships xmlns="http://schemas.openxmlformats.org/package/2006/relationships"><Relationship Id="rId9" Type="http://schemas.openxmlformats.org/officeDocument/2006/relationships/tags" Target="../tags/tag899.xml"/><Relationship Id="rId8" Type="http://schemas.openxmlformats.org/officeDocument/2006/relationships/tags" Target="../tags/tag898.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tags" Target="../tags/tag893.xml"/><Relationship Id="rId2" Type="http://schemas.openxmlformats.org/officeDocument/2006/relationships/tags" Target="../tags/tag892.xml"/><Relationship Id="rId15" Type="http://schemas.openxmlformats.org/officeDocument/2006/relationships/slideLayout" Target="../slideLayouts/slideLayout6.xml"/><Relationship Id="rId14" Type="http://schemas.openxmlformats.org/officeDocument/2006/relationships/tags" Target="../tags/tag904.xml"/><Relationship Id="rId13" Type="http://schemas.openxmlformats.org/officeDocument/2006/relationships/tags" Target="../tags/tag903.xml"/><Relationship Id="rId12" Type="http://schemas.openxmlformats.org/officeDocument/2006/relationships/tags" Target="../tags/tag902.xml"/><Relationship Id="rId11" Type="http://schemas.openxmlformats.org/officeDocument/2006/relationships/tags" Target="../tags/tag901.xml"/><Relationship Id="rId10" Type="http://schemas.openxmlformats.org/officeDocument/2006/relationships/tags" Target="../tags/tag900.xml"/><Relationship Id="rId1" Type="http://schemas.openxmlformats.org/officeDocument/2006/relationships/tags" Target="../tags/tag891.xml"/></Relationships>
</file>

<file path=ppt/slides/_rels/slide41.xml.rels><?xml version="1.0" encoding="UTF-8" standalone="yes"?>
<Relationships xmlns="http://schemas.openxmlformats.org/package/2006/relationships"><Relationship Id="rId9" Type="http://schemas.openxmlformats.org/officeDocument/2006/relationships/tags" Target="../tags/tag913.xml"/><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tags" Target="../tags/tag910.xml"/><Relationship Id="rId5" Type="http://schemas.openxmlformats.org/officeDocument/2006/relationships/tags" Target="../tags/tag909.xml"/><Relationship Id="rId4" Type="http://schemas.openxmlformats.org/officeDocument/2006/relationships/tags" Target="../tags/tag908.xml"/><Relationship Id="rId3" Type="http://schemas.openxmlformats.org/officeDocument/2006/relationships/tags" Target="../tags/tag907.xml"/><Relationship Id="rId20" Type="http://schemas.openxmlformats.org/officeDocument/2006/relationships/slideLayout" Target="../slideLayouts/slideLayout6.xml"/><Relationship Id="rId2" Type="http://schemas.openxmlformats.org/officeDocument/2006/relationships/tags" Target="../tags/tag906.xml"/><Relationship Id="rId19" Type="http://schemas.openxmlformats.org/officeDocument/2006/relationships/tags" Target="../tags/tag923.xml"/><Relationship Id="rId18" Type="http://schemas.openxmlformats.org/officeDocument/2006/relationships/tags" Target="../tags/tag922.xml"/><Relationship Id="rId17" Type="http://schemas.openxmlformats.org/officeDocument/2006/relationships/tags" Target="../tags/tag921.xml"/><Relationship Id="rId16" Type="http://schemas.openxmlformats.org/officeDocument/2006/relationships/tags" Target="../tags/tag920.xml"/><Relationship Id="rId15" Type="http://schemas.openxmlformats.org/officeDocument/2006/relationships/tags" Target="../tags/tag919.xml"/><Relationship Id="rId14" Type="http://schemas.openxmlformats.org/officeDocument/2006/relationships/tags" Target="../tags/tag918.xml"/><Relationship Id="rId13" Type="http://schemas.openxmlformats.org/officeDocument/2006/relationships/tags" Target="../tags/tag917.xml"/><Relationship Id="rId12" Type="http://schemas.openxmlformats.org/officeDocument/2006/relationships/tags" Target="../tags/tag916.xml"/><Relationship Id="rId11" Type="http://schemas.openxmlformats.org/officeDocument/2006/relationships/tags" Target="../tags/tag915.xml"/><Relationship Id="rId10" Type="http://schemas.openxmlformats.org/officeDocument/2006/relationships/tags" Target="../tags/tag914.xml"/><Relationship Id="rId1" Type="http://schemas.openxmlformats.org/officeDocument/2006/relationships/tags" Target="../tags/tag905.xml"/></Relationships>
</file>

<file path=ppt/slides/_rels/slide42.xml.rels><?xml version="1.0" encoding="UTF-8" standalone="yes"?>
<Relationships xmlns="http://schemas.openxmlformats.org/package/2006/relationships"><Relationship Id="rId9" Type="http://schemas.openxmlformats.org/officeDocument/2006/relationships/tags" Target="../tags/tag932.xml"/><Relationship Id="rId8" Type="http://schemas.openxmlformats.org/officeDocument/2006/relationships/tags" Target="../tags/tag931.xml"/><Relationship Id="rId7" Type="http://schemas.openxmlformats.org/officeDocument/2006/relationships/tags" Target="../tags/tag930.xml"/><Relationship Id="rId6" Type="http://schemas.openxmlformats.org/officeDocument/2006/relationships/tags" Target="../tags/tag929.xml"/><Relationship Id="rId5" Type="http://schemas.openxmlformats.org/officeDocument/2006/relationships/tags" Target="../tags/tag928.xml"/><Relationship Id="rId4" Type="http://schemas.openxmlformats.org/officeDocument/2006/relationships/tags" Target="../tags/tag927.xml"/><Relationship Id="rId3" Type="http://schemas.openxmlformats.org/officeDocument/2006/relationships/tags" Target="../tags/tag926.xml"/><Relationship Id="rId20" Type="http://schemas.openxmlformats.org/officeDocument/2006/relationships/slideLayout" Target="../slideLayouts/slideLayout6.xml"/><Relationship Id="rId2" Type="http://schemas.openxmlformats.org/officeDocument/2006/relationships/tags" Target="../tags/tag925.xml"/><Relationship Id="rId19" Type="http://schemas.openxmlformats.org/officeDocument/2006/relationships/tags" Target="../tags/tag942.xml"/><Relationship Id="rId18" Type="http://schemas.openxmlformats.org/officeDocument/2006/relationships/tags" Target="../tags/tag941.xml"/><Relationship Id="rId17" Type="http://schemas.openxmlformats.org/officeDocument/2006/relationships/tags" Target="../tags/tag940.xml"/><Relationship Id="rId16" Type="http://schemas.openxmlformats.org/officeDocument/2006/relationships/tags" Target="../tags/tag939.xml"/><Relationship Id="rId15" Type="http://schemas.openxmlformats.org/officeDocument/2006/relationships/tags" Target="../tags/tag938.xml"/><Relationship Id="rId14" Type="http://schemas.openxmlformats.org/officeDocument/2006/relationships/tags" Target="../tags/tag937.xml"/><Relationship Id="rId13" Type="http://schemas.openxmlformats.org/officeDocument/2006/relationships/tags" Target="../tags/tag936.xml"/><Relationship Id="rId12" Type="http://schemas.openxmlformats.org/officeDocument/2006/relationships/tags" Target="../tags/tag935.xml"/><Relationship Id="rId11" Type="http://schemas.openxmlformats.org/officeDocument/2006/relationships/tags" Target="../tags/tag934.xml"/><Relationship Id="rId10" Type="http://schemas.openxmlformats.org/officeDocument/2006/relationships/tags" Target="../tags/tag933.xml"/><Relationship Id="rId1" Type="http://schemas.openxmlformats.org/officeDocument/2006/relationships/tags" Target="../tags/tag924.xml"/></Relationships>
</file>

<file path=ppt/slides/_rels/slide43.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0" Type="http://schemas.openxmlformats.org/officeDocument/2006/relationships/slideLayout" Target="../slideLayouts/slideLayout6.xml"/><Relationship Id="rId2" Type="http://schemas.openxmlformats.org/officeDocument/2006/relationships/tags" Target="../tags/tag944.xml"/><Relationship Id="rId19" Type="http://schemas.openxmlformats.org/officeDocument/2006/relationships/tags" Target="../tags/tag961.xml"/><Relationship Id="rId18" Type="http://schemas.openxmlformats.org/officeDocument/2006/relationships/tags" Target="../tags/tag960.xml"/><Relationship Id="rId17" Type="http://schemas.openxmlformats.org/officeDocument/2006/relationships/tags" Target="../tags/tag959.xml"/><Relationship Id="rId16" Type="http://schemas.openxmlformats.org/officeDocument/2006/relationships/tags" Target="../tags/tag958.xml"/><Relationship Id="rId15" Type="http://schemas.openxmlformats.org/officeDocument/2006/relationships/tags" Target="../tags/tag957.xml"/><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3.xml"/></Relationships>
</file>

<file path=ppt/slides/_rels/slide44.xml.rels><?xml version="1.0" encoding="UTF-8" standalone="yes"?>
<Relationships xmlns="http://schemas.openxmlformats.org/package/2006/relationships"><Relationship Id="rId9" Type="http://schemas.openxmlformats.org/officeDocument/2006/relationships/tags" Target="../tags/tag970.xml"/><Relationship Id="rId8" Type="http://schemas.openxmlformats.org/officeDocument/2006/relationships/tags" Target="../tags/tag969.xml"/><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tags" Target="../tags/tag966.xml"/><Relationship Id="rId4" Type="http://schemas.openxmlformats.org/officeDocument/2006/relationships/tags" Target="../tags/tag965.xml"/><Relationship Id="rId3" Type="http://schemas.openxmlformats.org/officeDocument/2006/relationships/tags" Target="../tags/tag964.xml"/><Relationship Id="rId2" Type="http://schemas.openxmlformats.org/officeDocument/2006/relationships/tags" Target="../tags/tag963.xml"/><Relationship Id="rId18" Type="http://schemas.openxmlformats.org/officeDocument/2006/relationships/slideLayout" Target="../slideLayouts/slideLayout6.xml"/><Relationship Id="rId17" Type="http://schemas.openxmlformats.org/officeDocument/2006/relationships/tags" Target="../tags/tag978.xml"/><Relationship Id="rId16" Type="http://schemas.openxmlformats.org/officeDocument/2006/relationships/tags" Target="../tags/tag977.xml"/><Relationship Id="rId15" Type="http://schemas.openxmlformats.org/officeDocument/2006/relationships/tags" Target="../tags/tag976.xml"/><Relationship Id="rId14" Type="http://schemas.openxmlformats.org/officeDocument/2006/relationships/tags" Target="../tags/tag975.xml"/><Relationship Id="rId13" Type="http://schemas.openxmlformats.org/officeDocument/2006/relationships/tags" Target="../tags/tag974.xml"/><Relationship Id="rId12" Type="http://schemas.openxmlformats.org/officeDocument/2006/relationships/tags" Target="../tags/tag973.xml"/><Relationship Id="rId11" Type="http://schemas.openxmlformats.org/officeDocument/2006/relationships/tags" Target="../tags/tag972.xml"/><Relationship Id="rId10" Type="http://schemas.openxmlformats.org/officeDocument/2006/relationships/tags" Target="../tags/tag971.xml"/><Relationship Id="rId1" Type="http://schemas.openxmlformats.org/officeDocument/2006/relationships/tags" Target="../tags/tag96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979.xml"/></Relationships>
</file>

<file path=ppt/slides/_rels/slide46.xml.rels><?xml version="1.0" encoding="UTF-8" standalone="yes"?>
<Relationships xmlns="http://schemas.openxmlformats.org/package/2006/relationships"><Relationship Id="rId9" Type="http://schemas.openxmlformats.org/officeDocument/2006/relationships/tags" Target="../tags/tag988.xml"/><Relationship Id="rId8" Type="http://schemas.openxmlformats.org/officeDocument/2006/relationships/tags" Target="../tags/tag987.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tags" Target="../tags/tag984.xml"/><Relationship Id="rId4" Type="http://schemas.openxmlformats.org/officeDocument/2006/relationships/tags" Target="../tags/tag983.xml"/><Relationship Id="rId3" Type="http://schemas.openxmlformats.org/officeDocument/2006/relationships/tags" Target="../tags/tag982.xml"/><Relationship Id="rId2" Type="http://schemas.openxmlformats.org/officeDocument/2006/relationships/tags" Target="../tags/tag981.xml"/><Relationship Id="rId18" Type="http://schemas.openxmlformats.org/officeDocument/2006/relationships/slideLayout" Target="../slideLayouts/slideLayout6.xml"/><Relationship Id="rId17" Type="http://schemas.openxmlformats.org/officeDocument/2006/relationships/tags" Target="../tags/tag996.xml"/><Relationship Id="rId16" Type="http://schemas.openxmlformats.org/officeDocument/2006/relationships/tags" Target="../tags/tag995.xml"/><Relationship Id="rId15" Type="http://schemas.openxmlformats.org/officeDocument/2006/relationships/tags" Target="../tags/tag994.xml"/><Relationship Id="rId14" Type="http://schemas.openxmlformats.org/officeDocument/2006/relationships/tags" Target="../tags/tag993.xml"/><Relationship Id="rId13" Type="http://schemas.openxmlformats.org/officeDocument/2006/relationships/tags" Target="../tags/tag992.xml"/><Relationship Id="rId12" Type="http://schemas.openxmlformats.org/officeDocument/2006/relationships/tags" Target="../tags/tag991.xml"/><Relationship Id="rId11" Type="http://schemas.openxmlformats.org/officeDocument/2006/relationships/tags" Target="../tags/tag990.xml"/><Relationship Id="rId10" Type="http://schemas.openxmlformats.org/officeDocument/2006/relationships/tags" Target="../tags/tag989.xml"/><Relationship Id="rId1" Type="http://schemas.openxmlformats.org/officeDocument/2006/relationships/tags" Target="../tags/tag980.xml"/></Relationships>
</file>

<file path=ppt/slides/_rels/slide47.xml.rels><?xml version="1.0" encoding="UTF-8" standalone="yes"?>
<Relationships xmlns="http://schemas.openxmlformats.org/package/2006/relationships"><Relationship Id="rId9" Type="http://schemas.openxmlformats.org/officeDocument/2006/relationships/tags" Target="../tags/tag1005.xml"/><Relationship Id="rId8" Type="http://schemas.openxmlformats.org/officeDocument/2006/relationships/tags" Target="../tags/tag1004.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tags" Target="../tags/tag1001.xml"/><Relationship Id="rId4" Type="http://schemas.openxmlformats.org/officeDocument/2006/relationships/tags" Target="../tags/tag1000.xml"/><Relationship Id="rId3" Type="http://schemas.openxmlformats.org/officeDocument/2006/relationships/tags" Target="../tags/tag999.xml"/><Relationship Id="rId2" Type="http://schemas.openxmlformats.org/officeDocument/2006/relationships/tags" Target="../tags/tag998.xml"/><Relationship Id="rId18" Type="http://schemas.openxmlformats.org/officeDocument/2006/relationships/slideLayout" Target="../slideLayouts/slideLayout6.xml"/><Relationship Id="rId17" Type="http://schemas.openxmlformats.org/officeDocument/2006/relationships/tags" Target="../tags/tag1013.xml"/><Relationship Id="rId16" Type="http://schemas.openxmlformats.org/officeDocument/2006/relationships/tags" Target="../tags/tag1012.xml"/><Relationship Id="rId15" Type="http://schemas.openxmlformats.org/officeDocument/2006/relationships/tags" Target="../tags/tag1011.xml"/><Relationship Id="rId14" Type="http://schemas.openxmlformats.org/officeDocument/2006/relationships/tags" Target="../tags/tag1010.xml"/><Relationship Id="rId13" Type="http://schemas.openxmlformats.org/officeDocument/2006/relationships/tags" Target="../tags/tag1009.xml"/><Relationship Id="rId12" Type="http://schemas.openxmlformats.org/officeDocument/2006/relationships/tags" Target="../tags/tag1008.xml"/><Relationship Id="rId11" Type="http://schemas.openxmlformats.org/officeDocument/2006/relationships/tags" Target="../tags/tag1007.xml"/><Relationship Id="rId10" Type="http://schemas.openxmlformats.org/officeDocument/2006/relationships/tags" Target="../tags/tag1006.xml"/><Relationship Id="rId1" Type="http://schemas.openxmlformats.org/officeDocument/2006/relationships/tags" Target="../tags/tag997.xml"/></Relationships>
</file>

<file path=ppt/slides/_rels/slide48.xml.rels><?xml version="1.0" encoding="UTF-8" standalone="yes"?>
<Relationships xmlns="http://schemas.openxmlformats.org/package/2006/relationships"><Relationship Id="rId9" Type="http://schemas.openxmlformats.org/officeDocument/2006/relationships/tags" Target="../tags/tag1022.xml"/><Relationship Id="rId8" Type="http://schemas.openxmlformats.org/officeDocument/2006/relationships/tags" Target="../tags/tag1021.xml"/><Relationship Id="rId7" Type="http://schemas.openxmlformats.org/officeDocument/2006/relationships/tags" Target="../tags/tag1020.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3" Type="http://schemas.openxmlformats.org/officeDocument/2006/relationships/tags" Target="../tags/tag1016.xml"/><Relationship Id="rId2" Type="http://schemas.openxmlformats.org/officeDocument/2006/relationships/tags" Target="../tags/tag1015.xml"/><Relationship Id="rId18" Type="http://schemas.openxmlformats.org/officeDocument/2006/relationships/slideLayout" Target="../slideLayouts/slideLayout6.xml"/><Relationship Id="rId17" Type="http://schemas.openxmlformats.org/officeDocument/2006/relationships/tags" Target="../tags/tag1030.xml"/><Relationship Id="rId16" Type="http://schemas.openxmlformats.org/officeDocument/2006/relationships/tags" Target="../tags/tag1029.xml"/><Relationship Id="rId15" Type="http://schemas.openxmlformats.org/officeDocument/2006/relationships/tags" Target="../tags/tag1028.xml"/><Relationship Id="rId14" Type="http://schemas.openxmlformats.org/officeDocument/2006/relationships/tags" Target="../tags/tag1027.xml"/><Relationship Id="rId13" Type="http://schemas.openxmlformats.org/officeDocument/2006/relationships/tags" Target="../tags/tag1026.xml"/><Relationship Id="rId12" Type="http://schemas.openxmlformats.org/officeDocument/2006/relationships/tags" Target="../tags/tag1025.xml"/><Relationship Id="rId11" Type="http://schemas.openxmlformats.org/officeDocument/2006/relationships/tags" Target="../tags/tag1024.xml"/><Relationship Id="rId10" Type="http://schemas.openxmlformats.org/officeDocument/2006/relationships/tags" Target="../tags/tag1023.xml"/><Relationship Id="rId1" Type="http://schemas.openxmlformats.org/officeDocument/2006/relationships/tags" Target="../tags/tag1014.xml"/></Relationships>
</file>

<file path=ppt/slides/_rels/slide49.xml.rels><?xml version="1.0" encoding="UTF-8" standalone="yes"?>
<Relationships xmlns="http://schemas.openxmlformats.org/package/2006/relationships"><Relationship Id="rId9" Type="http://schemas.openxmlformats.org/officeDocument/2006/relationships/tags" Target="../tags/tag1039.xml"/><Relationship Id="rId8" Type="http://schemas.openxmlformats.org/officeDocument/2006/relationships/tags" Target="../tags/tag1038.xml"/><Relationship Id="rId7" Type="http://schemas.openxmlformats.org/officeDocument/2006/relationships/tags" Target="../tags/tag1037.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tags" Target="../tags/tag1034.xml"/><Relationship Id="rId3" Type="http://schemas.openxmlformats.org/officeDocument/2006/relationships/tags" Target="../tags/tag1033.xml"/><Relationship Id="rId2" Type="http://schemas.openxmlformats.org/officeDocument/2006/relationships/tags" Target="../tags/tag1032.xml"/><Relationship Id="rId18" Type="http://schemas.openxmlformats.org/officeDocument/2006/relationships/slideLayout" Target="../slideLayouts/slideLayout6.xml"/><Relationship Id="rId17" Type="http://schemas.openxmlformats.org/officeDocument/2006/relationships/tags" Target="../tags/tag1047.xml"/><Relationship Id="rId16" Type="http://schemas.openxmlformats.org/officeDocument/2006/relationships/tags" Target="../tags/tag1046.xml"/><Relationship Id="rId15" Type="http://schemas.openxmlformats.org/officeDocument/2006/relationships/tags" Target="../tags/tag1045.xml"/><Relationship Id="rId14" Type="http://schemas.openxmlformats.org/officeDocument/2006/relationships/tags" Target="../tags/tag1044.xml"/><Relationship Id="rId13" Type="http://schemas.openxmlformats.org/officeDocument/2006/relationships/tags" Target="../tags/tag1043.xml"/><Relationship Id="rId12" Type="http://schemas.openxmlformats.org/officeDocument/2006/relationships/tags" Target="../tags/tag1042.xml"/><Relationship Id="rId11" Type="http://schemas.openxmlformats.org/officeDocument/2006/relationships/tags" Target="../tags/tag1041.xml"/><Relationship Id="rId10" Type="http://schemas.openxmlformats.org/officeDocument/2006/relationships/tags" Target="../tags/tag1040.xml"/><Relationship Id="rId1" Type="http://schemas.openxmlformats.org/officeDocument/2006/relationships/tags" Target="../tags/tag1031.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347.xml"/><Relationship Id="rId1" Type="http://schemas.openxmlformats.org/officeDocument/2006/relationships/tags" Target="../tags/tag346.xml"/></Relationships>
</file>

<file path=ppt/slides/_rels/slide50.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tags" Target="../tags/tag1049.xml"/><Relationship Id="rId18" Type="http://schemas.openxmlformats.org/officeDocument/2006/relationships/slideLayout" Target="../slideLayouts/slideLayout6.xml"/><Relationship Id="rId17" Type="http://schemas.openxmlformats.org/officeDocument/2006/relationships/tags" Target="../tags/tag1064.xml"/><Relationship Id="rId16" Type="http://schemas.openxmlformats.org/officeDocument/2006/relationships/tags" Target="../tags/tag1063.xml"/><Relationship Id="rId15" Type="http://schemas.openxmlformats.org/officeDocument/2006/relationships/tags" Target="../tags/tag1062.xml"/><Relationship Id="rId14" Type="http://schemas.openxmlformats.org/officeDocument/2006/relationships/tags" Target="../tags/tag1061.xml"/><Relationship Id="rId13" Type="http://schemas.openxmlformats.org/officeDocument/2006/relationships/tags" Target="../tags/tag1060.xml"/><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tags" Target="../tags/tag1048.xml"/></Relationships>
</file>

<file path=ppt/slides/_rels/slide51.xml.rels><?xml version="1.0" encoding="UTF-8" standalone="yes"?>
<Relationships xmlns="http://schemas.openxmlformats.org/package/2006/relationships"><Relationship Id="rId9" Type="http://schemas.openxmlformats.org/officeDocument/2006/relationships/tags" Target="../tags/tag1073.xml"/><Relationship Id="rId8" Type="http://schemas.openxmlformats.org/officeDocument/2006/relationships/tags" Target="../tags/tag1072.xml"/><Relationship Id="rId7" Type="http://schemas.openxmlformats.org/officeDocument/2006/relationships/tags" Target="../tags/tag1071.xml"/><Relationship Id="rId6" Type="http://schemas.openxmlformats.org/officeDocument/2006/relationships/tags" Target="../tags/tag1070.xml"/><Relationship Id="rId5" Type="http://schemas.openxmlformats.org/officeDocument/2006/relationships/tags" Target="../tags/tag1069.xml"/><Relationship Id="rId4" Type="http://schemas.openxmlformats.org/officeDocument/2006/relationships/tags" Target="../tags/tag1068.xml"/><Relationship Id="rId3" Type="http://schemas.openxmlformats.org/officeDocument/2006/relationships/tags" Target="../tags/tag1067.xml"/><Relationship Id="rId2" Type="http://schemas.openxmlformats.org/officeDocument/2006/relationships/tags" Target="../tags/tag1066.xml"/><Relationship Id="rId15" Type="http://schemas.openxmlformats.org/officeDocument/2006/relationships/slideLayout" Target="../slideLayouts/slideLayout6.xml"/><Relationship Id="rId14" Type="http://schemas.openxmlformats.org/officeDocument/2006/relationships/tags" Target="../tags/tag1078.xml"/><Relationship Id="rId13" Type="http://schemas.openxmlformats.org/officeDocument/2006/relationships/tags" Target="../tags/tag1077.xml"/><Relationship Id="rId12" Type="http://schemas.openxmlformats.org/officeDocument/2006/relationships/tags" Target="../tags/tag1076.xml"/><Relationship Id="rId11" Type="http://schemas.openxmlformats.org/officeDocument/2006/relationships/tags" Target="../tags/tag1075.xml"/><Relationship Id="rId10" Type="http://schemas.openxmlformats.org/officeDocument/2006/relationships/tags" Target="../tags/tag1074.xml"/><Relationship Id="rId1" Type="http://schemas.openxmlformats.org/officeDocument/2006/relationships/tags" Target="../tags/tag106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79.xml"/></Relationships>
</file>

<file path=ppt/slides/_rels/slide53.xml.rels><?xml version="1.0" encoding="UTF-8" standalone="yes"?>
<Relationships xmlns="http://schemas.openxmlformats.org/package/2006/relationships"><Relationship Id="rId9" Type="http://schemas.openxmlformats.org/officeDocument/2006/relationships/tags" Target="../tags/tag1088.xml"/><Relationship Id="rId8" Type="http://schemas.openxmlformats.org/officeDocument/2006/relationships/tags" Target="../tags/tag1087.xml"/><Relationship Id="rId7" Type="http://schemas.openxmlformats.org/officeDocument/2006/relationships/tags" Target="../tags/tag1086.xml"/><Relationship Id="rId6" Type="http://schemas.openxmlformats.org/officeDocument/2006/relationships/tags" Target="../tags/tag1085.xml"/><Relationship Id="rId5" Type="http://schemas.openxmlformats.org/officeDocument/2006/relationships/tags" Target="../tags/tag1084.xml"/><Relationship Id="rId4" Type="http://schemas.openxmlformats.org/officeDocument/2006/relationships/tags" Target="../tags/tag1083.xml"/><Relationship Id="rId3" Type="http://schemas.openxmlformats.org/officeDocument/2006/relationships/tags" Target="../tags/tag1082.xml"/><Relationship Id="rId2" Type="http://schemas.openxmlformats.org/officeDocument/2006/relationships/tags" Target="../tags/tag1081.xml"/><Relationship Id="rId15" Type="http://schemas.openxmlformats.org/officeDocument/2006/relationships/slideLayout" Target="../slideLayouts/slideLayout6.xml"/><Relationship Id="rId14" Type="http://schemas.openxmlformats.org/officeDocument/2006/relationships/tags" Target="../tags/tag1093.xml"/><Relationship Id="rId13" Type="http://schemas.openxmlformats.org/officeDocument/2006/relationships/tags" Target="../tags/tag1092.xml"/><Relationship Id="rId12" Type="http://schemas.openxmlformats.org/officeDocument/2006/relationships/tags" Target="../tags/tag1091.xml"/><Relationship Id="rId11" Type="http://schemas.openxmlformats.org/officeDocument/2006/relationships/tags" Target="../tags/tag1090.xml"/><Relationship Id="rId10" Type="http://schemas.openxmlformats.org/officeDocument/2006/relationships/tags" Target="../tags/tag1089.xml"/><Relationship Id="rId1" Type="http://schemas.openxmlformats.org/officeDocument/2006/relationships/tags" Target="../tags/tag1080.xml"/></Relationships>
</file>

<file path=ppt/slides/_rels/slide54.xml.rels><?xml version="1.0" encoding="UTF-8" standalone="yes"?>
<Relationships xmlns="http://schemas.openxmlformats.org/package/2006/relationships"><Relationship Id="rId9" Type="http://schemas.openxmlformats.org/officeDocument/2006/relationships/tags" Target="../tags/tag1101.xml"/><Relationship Id="rId8" Type="http://schemas.openxmlformats.org/officeDocument/2006/relationships/tags" Target="../tags/tag1100.xml"/><Relationship Id="rId7" Type="http://schemas.openxmlformats.org/officeDocument/2006/relationships/image" Target="../media/image23.jpeg"/><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tags" Target="../tags/tag1097.xml"/><Relationship Id="rId3" Type="http://schemas.openxmlformats.org/officeDocument/2006/relationships/tags" Target="../tags/tag1096.xml"/><Relationship Id="rId2" Type="http://schemas.openxmlformats.org/officeDocument/2006/relationships/tags" Target="../tags/tag1095.xml"/><Relationship Id="rId15" Type="http://schemas.openxmlformats.org/officeDocument/2006/relationships/slideLayout" Target="../slideLayouts/slideLayout41.xml"/><Relationship Id="rId14" Type="http://schemas.openxmlformats.org/officeDocument/2006/relationships/tags" Target="../tags/tag1105.xml"/><Relationship Id="rId13" Type="http://schemas.openxmlformats.org/officeDocument/2006/relationships/tags" Target="../tags/tag1104.xml"/><Relationship Id="rId12" Type="http://schemas.openxmlformats.org/officeDocument/2006/relationships/tags" Target="../tags/tag1103.xml"/><Relationship Id="rId11" Type="http://schemas.openxmlformats.org/officeDocument/2006/relationships/tags" Target="../tags/tag1102.xml"/><Relationship Id="rId10" Type="http://schemas.openxmlformats.org/officeDocument/2006/relationships/image" Target="../media/image24.jpeg"/><Relationship Id="rId1" Type="http://schemas.openxmlformats.org/officeDocument/2006/relationships/tags" Target="../tags/tag1094.xml"/></Relationships>
</file>

<file path=ppt/slides/_rels/slide55.xml.rels><?xml version="1.0" encoding="UTF-8" standalone="yes"?>
<Relationships xmlns="http://schemas.openxmlformats.org/package/2006/relationships"><Relationship Id="rId9" Type="http://schemas.openxmlformats.org/officeDocument/2006/relationships/tags" Target="../tags/tag1114.xml"/><Relationship Id="rId8" Type="http://schemas.openxmlformats.org/officeDocument/2006/relationships/tags" Target="../tags/tag1113.xml"/><Relationship Id="rId7" Type="http://schemas.openxmlformats.org/officeDocument/2006/relationships/tags" Target="../tags/tag1112.xml"/><Relationship Id="rId6" Type="http://schemas.openxmlformats.org/officeDocument/2006/relationships/tags" Target="../tags/tag1111.xml"/><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tags" Target="../tags/tag1108.xml"/><Relationship Id="rId2" Type="http://schemas.openxmlformats.org/officeDocument/2006/relationships/tags" Target="../tags/tag1107.xml"/><Relationship Id="rId15" Type="http://schemas.openxmlformats.org/officeDocument/2006/relationships/slideLayout" Target="../slideLayouts/slideLayout6.xml"/><Relationship Id="rId14" Type="http://schemas.openxmlformats.org/officeDocument/2006/relationships/tags" Target="../tags/tag1119.xml"/><Relationship Id="rId13" Type="http://schemas.openxmlformats.org/officeDocument/2006/relationships/tags" Target="../tags/tag1118.xml"/><Relationship Id="rId12" Type="http://schemas.openxmlformats.org/officeDocument/2006/relationships/tags" Target="../tags/tag1117.xml"/><Relationship Id="rId11" Type="http://schemas.openxmlformats.org/officeDocument/2006/relationships/tags" Target="../tags/tag1116.xml"/><Relationship Id="rId10" Type="http://schemas.openxmlformats.org/officeDocument/2006/relationships/tags" Target="../tags/tag1115.xml"/><Relationship Id="rId1" Type="http://schemas.openxmlformats.org/officeDocument/2006/relationships/tags" Target="../tags/tag1106.xml"/></Relationships>
</file>

<file path=ppt/slides/_rels/slide56.xml.rels><?xml version="1.0" encoding="UTF-8" standalone="yes"?>
<Relationships xmlns="http://schemas.openxmlformats.org/package/2006/relationships"><Relationship Id="rId9" Type="http://schemas.openxmlformats.org/officeDocument/2006/relationships/tags" Target="../tags/tag1128.xml"/><Relationship Id="rId8" Type="http://schemas.openxmlformats.org/officeDocument/2006/relationships/tags" Target="../tags/tag1127.xml"/><Relationship Id="rId7" Type="http://schemas.openxmlformats.org/officeDocument/2006/relationships/tags" Target="../tags/tag1126.xml"/><Relationship Id="rId6" Type="http://schemas.openxmlformats.org/officeDocument/2006/relationships/tags" Target="../tags/tag1125.xml"/><Relationship Id="rId5" Type="http://schemas.openxmlformats.org/officeDocument/2006/relationships/tags" Target="../tags/tag1124.xml"/><Relationship Id="rId4" Type="http://schemas.openxmlformats.org/officeDocument/2006/relationships/tags" Target="../tags/tag1123.xml"/><Relationship Id="rId3" Type="http://schemas.openxmlformats.org/officeDocument/2006/relationships/tags" Target="../tags/tag1122.xml"/><Relationship Id="rId2" Type="http://schemas.openxmlformats.org/officeDocument/2006/relationships/tags" Target="../tags/tag1121.xml"/><Relationship Id="rId17" Type="http://schemas.openxmlformats.org/officeDocument/2006/relationships/slideLayout" Target="../slideLayouts/slideLayout6.xml"/><Relationship Id="rId16" Type="http://schemas.openxmlformats.org/officeDocument/2006/relationships/tags" Target="../tags/tag1135.xml"/><Relationship Id="rId15" Type="http://schemas.openxmlformats.org/officeDocument/2006/relationships/tags" Target="../tags/tag1134.xml"/><Relationship Id="rId14" Type="http://schemas.openxmlformats.org/officeDocument/2006/relationships/tags" Target="../tags/tag1133.xml"/><Relationship Id="rId13" Type="http://schemas.openxmlformats.org/officeDocument/2006/relationships/tags" Target="../tags/tag1132.xml"/><Relationship Id="rId12" Type="http://schemas.openxmlformats.org/officeDocument/2006/relationships/tags" Target="../tags/tag1131.xml"/><Relationship Id="rId11" Type="http://schemas.openxmlformats.org/officeDocument/2006/relationships/tags" Target="../tags/tag1130.xml"/><Relationship Id="rId10" Type="http://schemas.openxmlformats.org/officeDocument/2006/relationships/tags" Target="../tags/tag1129.xml"/><Relationship Id="rId1" Type="http://schemas.openxmlformats.org/officeDocument/2006/relationships/tags" Target="../tags/tag1120.xml"/></Relationships>
</file>

<file path=ppt/slides/_rels/slide57.xml.rels><?xml version="1.0" encoding="UTF-8" standalone="yes"?>
<Relationships xmlns="http://schemas.openxmlformats.org/package/2006/relationships"><Relationship Id="rId9" Type="http://schemas.openxmlformats.org/officeDocument/2006/relationships/tags" Target="../tags/tag1144.xml"/><Relationship Id="rId8" Type="http://schemas.openxmlformats.org/officeDocument/2006/relationships/tags" Target="../tags/tag1143.xml"/><Relationship Id="rId7" Type="http://schemas.openxmlformats.org/officeDocument/2006/relationships/tags" Target="../tags/tag1142.xml"/><Relationship Id="rId6" Type="http://schemas.openxmlformats.org/officeDocument/2006/relationships/tags" Target="../tags/tag1141.xml"/><Relationship Id="rId5" Type="http://schemas.openxmlformats.org/officeDocument/2006/relationships/tags" Target="../tags/tag1140.xml"/><Relationship Id="rId4" Type="http://schemas.openxmlformats.org/officeDocument/2006/relationships/tags" Target="../tags/tag1139.xml"/><Relationship Id="rId3" Type="http://schemas.openxmlformats.org/officeDocument/2006/relationships/tags" Target="../tags/tag1138.xml"/><Relationship Id="rId27" Type="http://schemas.openxmlformats.org/officeDocument/2006/relationships/slideLayout" Target="../slideLayouts/slideLayout6.xml"/><Relationship Id="rId26" Type="http://schemas.openxmlformats.org/officeDocument/2006/relationships/tags" Target="../tags/tag1161.xml"/><Relationship Id="rId25" Type="http://schemas.openxmlformats.org/officeDocument/2006/relationships/tags" Target="../tags/tag1160.xml"/><Relationship Id="rId24" Type="http://schemas.openxmlformats.org/officeDocument/2006/relationships/tags" Target="../tags/tag1159.xml"/><Relationship Id="rId23" Type="http://schemas.openxmlformats.org/officeDocument/2006/relationships/tags" Target="../tags/tag1158.xml"/><Relationship Id="rId22" Type="http://schemas.openxmlformats.org/officeDocument/2006/relationships/tags" Target="../tags/tag1157.xml"/><Relationship Id="rId21" Type="http://schemas.openxmlformats.org/officeDocument/2006/relationships/tags" Target="../tags/tag1156.xml"/><Relationship Id="rId20" Type="http://schemas.openxmlformats.org/officeDocument/2006/relationships/tags" Target="../tags/tag1155.xml"/><Relationship Id="rId2" Type="http://schemas.openxmlformats.org/officeDocument/2006/relationships/tags" Target="../tags/tag1137.xml"/><Relationship Id="rId19" Type="http://schemas.openxmlformats.org/officeDocument/2006/relationships/tags" Target="../tags/tag1154.xml"/><Relationship Id="rId18" Type="http://schemas.openxmlformats.org/officeDocument/2006/relationships/tags" Target="../tags/tag1153.xml"/><Relationship Id="rId17" Type="http://schemas.openxmlformats.org/officeDocument/2006/relationships/tags" Target="../tags/tag1152.xml"/><Relationship Id="rId16" Type="http://schemas.openxmlformats.org/officeDocument/2006/relationships/tags" Target="../tags/tag1151.xml"/><Relationship Id="rId15" Type="http://schemas.openxmlformats.org/officeDocument/2006/relationships/tags" Target="../tags/tag1150.xml"/><Relationship Id="rId14" Type="http://schemas.openxmlformats.org/officeDocument/2006/relationships/tags" Target="../tags/tag1149.xml"/><Relationship Id="rId13" Type="http://schemas.openxmlformats.org/officeDocument/2006/relationships/tags" Target="../tags/tag1148.xml"/><Relationship Id="rId12" Type="http://schemas.openxmlformats.org/officeDocument/2006/relationships/tags" Target="../tags/tag1147.xml"/><Relationship Id="rId11" Type="http://schemas.openxmlformats.org/officeDocument/2006/relationships/tags" Target="../tags/tag1146.xml"/><Relationship Id="rId10" Type="http://schemas.openxmlformats.org/officeDocument/2006/relationships/tags" Target="../tags/tag1145.xml"/><Relationship Id="rId1" Type="http://schemas.openxmlformats.org/officeDocument/2006/relationships/tags" Target="../tags/tag1136.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1165.xml"/><Relationship Id="rId5" Type="http://schemas.openxmlformats.org/officeDocument/2006/relationships/tags" Target="../tags/tag1164.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163.xml"/><Relationship Id="rId1" Type="http://schemas.openxmlformats.org/officeDocument/2006/relationships/tags" Target="../tags/tag116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6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50.xml"/></Relationships>
</file>

<file path=ppt/slides/_rels/slide60.xml.rels><?xml version="1.0" encoding="UTF-8" standalone="yes"?>
<Relationships xmlns="http://schemas.openxmlformats.org/package/2006/relationships"><Relationship Id="rId9" Type="http://schemas.openxmlformats.org/officeDocument/2006/relationships/tags" Target="../tags/tag1175.xml"/><Relationship Id="rId8" Type="http://schemas.openxmlformats.org/officeDocument/2006/relationships/tags" Target="../tags/tag1174.xml"/><Relationship Id="rId7" Type="http://schemas.openxmlformats.org/officeDocument/2006/relationships/tags" Target="../tags/tag1173.xml"/><Relationship Id="rId6" Type="http://schemas.openxmlformats.org/officeDocument/2006/relationships/tags" Target="../tags/tag1172.xml"/><Relationship Id="rId5" Type="http://schemas.openxmlformats.org/officeDocument/2006/relationships/tags" Target="../tags/tag1171.xml"/><Relationship Id="rId4" Type="http://schemas.openxmlformats.org/officeDocument/2006/relationships/tags" Target="../tags/tag1170.xml"/><Relationship Id="rId3" Type="http://schemas.openxmlformats.org/officeDocument/2006/relationships/tags" Target="../tags/tag1169.xml"/><Relationship Id="rId27" Type="http://schemas.openxmlformats.org/officeDocument/2006/relationships/slideLayout" Target="../slideLayouts/slideLayout6.xml"/><Relationship Id="rId26" Type="http://schemas.openxmlformats.org/officeDocument/2006/relationships/tags" Target="../tags/tag1192.xml"/><Relationship Id="rId25" Type="http://schemas.openxmlformats.org/officeDocument/2006/relationships/tags" Target="../tags/tag1191.xml"/><Relationship Id="rId24" Type="http://schemas.openxmlformats.org/officeDocument/2006/relationships/tags" Target="../tags/tag1190.xml"/><Relationship Id="rId23" Type="http://schemas.openxmlformats.org/officeDocument/2006/relationships/tags" Target="../tags/tag1189.xml"/><Relationship Id="rId22" Type="http://schemas.openxmlformats.org/officeDocument/2006/relationships/tags" Target="../tags/tag1188.xml"/><Relationship Id="rId21" Type="http://schemas.openxmlformats.org/officeDocument/2006/relationships/tags" Target="../tags/tag1187.xml"/><Relationship Id="rId20" Type="http://schemas.openxmlformats.org/officeDocument/2006/relationships/tags" Target="../tags/tag1186.xml"/><Relationship Id="rId2" Type="http://schemas.openxmlformats.org/officeDocument/2006/relationships/tags" Target="../tags/tag1168.xml"/><Relationship Id="rId19" Type="http://schemas.openxmlformats.org/officeDocument/2006/relationships/tags" Target="../tags/tag1185.xml"/><Relationship Id="rId18" Type="http://schemas.openxmlformats.org/officeDocument/2006/relationships/tags" Target="../tags/tag1184.xml"/><Relationship Id="rId17" Type="http://schemas.openxmlformats.org/officeDocument/2006/relationships/tags" Target="../tags/tag1183.xml"/><Relationship Id="rId16" Type="http://schemas.openxmlformats.org/officeDocument/2006/relationships/tags" Target="../tags/tag1182.xml"/><Relationship Id="rId15" Type="http://schemas.openxmlformats.org/officeDocument/2006/relationships/tags" Target="../tags/tag1181.xml"/><Relationship Id="rId14" Type="http://schemas.openxmlformats.org/officeDocument/2006/relationships/tags" Target="../tags/tag1180.xml"/><Relationship Id="rId13" Type="http://schemas.openxmlformats.org/officeDocument/2006/relationships/tags" Target="../tags/tag1179.xml"/><Relationship Id="rId12" Type="http://schemas.openxmlformats.org/officeDocument/2006/relationships/tags" Target="../tags/tag1178.xml"/><Relationship Id="rId11" Type="http://schemas.openxmlformats.org/officeDocument/2006/relationships/tags" Target="../tags/tag1177.xml"/><Relationship Id="rId10" Type="http://schemas.openxmlformats.org/officeDocument/2006/relationships/tags" Target="../tags/tag1176.xml"/><Relationship Id="rId1" Type="http://schemas.openxmlformats.org/officeDocument/2006/relationships/tags" Target="../tags/tag1167.xml"/></Relationships>
</file>

<file path=ppt/slides/_rels/slide61.xml.rels><?xml version="1.0" encoding="UTF-8" standalone="yes"?>
<Relationships xmlns="http://schemas.openxmlformats.org/package/2006/relationships"><Relationship Id="rId9" Type="http://schemas.openxmlformats.org/officeDocument/2006/relationships/tags" Target="../tags/tag1201.xml"/><Relationship Id="rId8" Type="http://schemas.openxmlformats.org/officeDocument/2006/relationships/tags" Target="../tags/tag1200.xml"/><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 Type="http://schemas.openxmlformats.org/officeDocument/2006/relationships/tags" Target="../tags/tag1194.xml"/><Relationship Id="rId15" Type="http://schemas.openxmlformats.org/officeDocument/2006/relationships/slideLayout" Target="../slideLayouts/slideLayout6.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tags" Target="../tags/tag1193.xml"/></Relationships>
</file>

<file path=ppt/slides/_rels/slide62.xml.rels><?xml version="1.0" encoding="UTF-8" standalone="yes"?>
<Relationships xmlns="http://schemas.openxmlformats.org/package/2006/relationships"><Relationship Id="rId9" Type="http://schemas.openxmlformats.org/officeDocument/2006/relationships/tags" Target="../tags/tag1215.xml"/><Relationship Id="rId8" Type="http://schemas.openxmlformats.org/officeDocument/2006/relationships/tags" Target="../tags/tag1214.xml"/><Relationship Id="rId7" Type="http://schemas.openxmlformats.org/officeDocument/2006/relationships/tags" Target="../tags/tag1213.xml"/><Relationship Id="rId6" Type="http://schemas.openxmlformats.org/officeDocument/2006/relationships/tags" Target="../tags/tag1212.xml"/><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tags" Target="../tags/tag1209.xml"/><Relationship Id="rId2" Type="http://schemas.openxmlformats.org/officeDocument/2006/relationships/tags" Target="../tags/tag1208.xml"/><Relationship Id="rId15" Type="http://schemas.openxmlformats.org/officeDocument/2006/relationships/slideLayout" Target="../slideLayouts/slideLayout6.xml"/><Relationship Id="rId14" Type="http://schemas.openxmlformats.org/officeDocument/2006/relationships/tags" Target="../tags/tag1220.xml"/><Relationship Id="rId13" Type="http://schemas.openxmlformats.org/officeDocument/2006/relationships/tags" Target="../tags/tag1219.xml"/><Relationship Id="rId12" Type="http://schemas.openxmlformats.org/officeDocument/2006/relationships/tags" Target="../tags/tag1218.xml"/><Relationship Id="rId11" Type="http://schemas.openxmlformats.org/officeDocument/2006/relationships/tags" Target="../tags/tag1217.xml"/><Relationship Id="rId10" Type="http://schemas.openxmlformats.org/officeDocument/2006/relationships/tags" Target="../tags/tag1216.xml"/><Relationship Id="rId1" Type="http://schemas.openxmlformats.org/officeDocument/2006/relationships/tags" Target="../tags/tag1207.xml"/></Relationships>
</file>

<file path=ppt/slides/_rels/slide63.xml.rels><?xml version="1.0" encoding="UTF-8" standalone="yes"?>
<Relationships xmlns="http://schemas.openxmlformats.org/package/2006/relationships"><Relationship Id="rId9" Type="http://schemas.openxmlformats.org/officeDocument/2006/relationships/tags" Target="../tags/tag1228.xml"/><Relationship Id="rId8" Type="http://schemas.openxmlformats.org/officeDocument/2006/relationships/tags" Target="../tags/tag1227.xml"/><Relationship Id="rId7" Type="http://schemas.openxmlformats.org/officeDocument/2006/relationships/tags" Target="../tags/tag1226.xml"/><Relationship Id="rId6" Type="http://schemas.openxmlformats.org/officeDocument/2006/relationships/tags" Target="../tags/tag1225.xml"/><Relationship Id="rId5" Type="http://schemas.openxmlformats.org/officeDocument/2006/relationships/tags" Target="../tags/tag1224.xml"/><Relationship Id="rId4" Type="http://schemas.openxmlformats.org/officeDocument/2006/relationships/image" Target="../media/image25.png"/><Relationship Id="rId3" Type="http://schemas.openxmlformats.org/officeDocument/2006/relationships/tags" Target="../tags/tag1223.xml"/><Relationship Id="rId2" Type="http://schemas.openxmlformats.org/officeDocument/2006/relationships/tags" Target="../tags/tag1222.xml"/><Relationship Id="rId12" Type="http://schemas.openxmlformats.org/officeDocument/2006/relationships/slideLayout" Target="../slideLayouts/slideLayout41.xml"/><Relationship Id="rId11" Type="http://schemas.openxmlformats.org/officeDocument/2006/relationships/tags" Target="../tags/tag1230.xml"/><Relationship Id="rId10" Type="http://schemas.openxmlformats.org/officeDocument/2006/relationships/tags" Target="../tags/tag1229.xml"/><Relationship Id="rId1" Type="http://schemas.openxmlformats.org/officeDocument/2006/relationships/tags" Target="../tags/tag12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31.xml"/></Relationships>
</file>

<file path=ppt/slides/_rels/slide65.xml.rels><?xml version="1.0" encoding="UTF-8" standalone="yes"?>
<Relationships xmlns="http://schemas.openxmlformats.org/package/2006/relationships"><Relationship Id="rId9" Type="http://schemas.openxmlformats.org/officeDocument/2006/relationships/tags" Target="../tags/tag1240.xml"/><Relationship Id="rId8" Type="http://schemas.openxmlformats.org/officeDocument/2006/relationships/tags" Target="../tags/tag1239.xml"/><Relationship Id="rId7" Type="http://schemas.openxmlformats.org/officeDocument/2006/relationships/tags" Target="../tags/tag1238.xml"/><Relationship Id="rId6" Type="http://schemas.openxmlformats.org/officeDocument/2006/relationships/tags" Target="../tags/tag1237.xml"/><Relationship Id="rId5" Type="http://schemas.openxmlformats.org/officeDocument/2006/relationships/tags" Target="../tags/tag1236.xml"/><Relationship Id="rId4" Type="http://schemas.openxmlformats.org/officeDocument/2006/relationships/tags" Target="../tags/tag1235.xml"/><Relationship Id="rId3" Type="http://schemas.openxmlformats.org/officeDocument/2006/relationships/tags" Target="../tags/tag1234.xml"/><Relationship Id="rId2" Type="http://schemas.openxmlformats.org/officeDocument/2006/relationships/tags" Target="../tags/tag1233.xml"/><Relationship Id="rId18" Type="http://schemas.openxmlformats.org/officeDocument/2006/relationships/slideLayout" Target="../slideLayouts/slideLayout41.xml"/><Relationship Id="rId17" Type="http://schemas.openxmlformats.org/officeDocument/2006/relationships/tags" Target="../tags/tag1248.xml"/><Relationship Id="rId16" Type="http://schemas.openxmlformats.org/officeDocument/2006/relationships/tags" Target="../tags/tag1247.xml"/><Relationship Id="rId15" Type="http://schemas.openxmlformats.org/officeDocument/2006/relationships/tags" Target="../tags/tag1246.xml"/><Relationship Id="rId14" Type="http://schemas.openxmlformats.org/officeDocument/2006/relationships/tags" Target="../tags/tag1245.xml"/><Relationship Id="rId13" Type="http://schemas.openxmlformats.org/officeDocument/2006/relationships/tags" Target="../tags/tag1244.xml"/><Relationship Id="rId12" Type="http://schemas.openxmlformats.org/officeDocument/2006/relationships/tags" Target="../tags/tag1243.xml"/><Relationship Id="rId11" Type="http://schemas.openxmlformats.org/officeDocument/2006/relationships/tags" Target="../tags/tag1242.xml"/><Relationship Id="rId10" Type="http://schemas.openxmlformats.org/officeDocument/2006/relationships/tags" Target="../tags/tag1241.xml"/><Relationship Id="rId1" Type="http://schemas.openxmlformats.org/officeDocument/2006/relationships/tags" Target="../tags/tag1232.xml"/></Relationships>
</file>

<file path=ppt/slides/_rels/slide66.xml.rels><?xml version="1.0" encoding="UTF-8" standalone="yes"?>
<Relationships xmlns="http://schemas.openxmlformats.org/package/2006/relationships"><Relationship Id="rId9" Type="http://schemas.openxmlformats.org/officeDocument/2006/relationships/tags" Target="../tags/tag1257.xml"/><Relationship Id="rId8" Type="http://schemas.openxmlformats.org/officeDocument/2006/relationships/tags" Target="../tags/tag1256.xml"/><Relationship Id="rId7" Type="http://schemas.openxmlformats.org/officeDocument/2006/relationships/tags" Target="../tags/tag1255.xml"/><Relationship Id="rId6" Type="http://schemas.openxmlformats.org/officeDocument/2006/relationships/tags" Target="../tags/tag1254.xml"/><Relationship Id="rId5" Type="http://schemas.openxmlformats.org/officeDocument/2006/relationships/tags" Target="../tags/tag1253.xml"/><Relationship Id="rId4" Type="http://schemas.openxmlformats.org/officeDocument/2006/relationships/tags" Target="../tags/tag1252.xml"/><Relationship Id="rId3" Type="http://schemas.openxmlformats.org/officeDocument/2006/relationships/tags" Target="../tags/tag1251.xml"/><Relationship Id="rId26" Type="http://schemas.openxmlformats.org/officeDocument/2006/relationships/slideLayout" Target="../slideLayouts/slideLayout41.xml"/><Relationship Id="rId25" Type="http://schemas.openxmlformats.org/officeDocument/2006/relationships/tags" Target="../tags/tag1273.xml"/><Relationship Id="rId24" Type="http://schemas.openxmlformats.org/officeDocument/2006/relationships/tags" Target="../tags/tag1272.xml"/><Relationship Id="rId23" Type="http://schemas.openxmlformats.org/officeDocument/2006/relationships/tags" Target="../tags/tag1271.xml"/><Relationship Id="rId22" Type="http://schemas.openxmlformats.org/officeDocument/2006/relationships/tags" Target="../tags/tag1270.xml"/><Relationship Id="rId21" Type="http://schemas.openxmlformats.org/officeDocument/2006/relationships/tags" Target="../tags/tag1269.xml"/><Relationship Id="rId20" Type="http://schemas.openxmlformats.org/officeDocument/2006/relationships/tags" Target="../tags/tag1268.xml"/><Relationship Id="rId2" Type="http://schemas.openxmlformats.org/officeDocument/2006/relationships/tags" Target="../tags/tag1250.xml"/><Relationship Id="rId19" Type="http://schemas.openxmlformats.org/officeDocument/2006/relationships/tags" Target="../tags/tag1267.xml"/><Relationship Id="rId18" Type="http://schemas.openxmlformats.org/officeDocument/2006/relationships/tags" Target="../tags/tag1266.xml"/><Relationship Id="rId17" Type="http://schemas.openxmlformats.org/officeDocument/2006/relationships/tags" Target="../tags/tag1265.xml"/><Relationship Id="rId16" Type="http://schemas.openxmlformats.org/officeDocument/2006/relationships/tags" Target="../tags/tag1264.xml"/><Relationship Id="rId15" Type="http://schemas.openxmlformats.org/officeDocument/2006/relationships/tags" Target="../tags/tag1263.xml"/><Relationship Id="rId14" Type="http://schemas.openxmlformats.org/officeDocument/2006/relationships/tags" Target="../tags/tag1262.xml"/><Relationship Id="rId13" Type="http://schemas.openxmlformats.org/officeDocument/2006/relationships/tags" Target="../tags/tag1261.xml"/><Relationship Id="rId12" Type="http://schemas.openxmlformats.org/officeDocument/2006/relationships/tags" Target="../tags/tag1260.xml"/><Relationship Id="rId11" Type="http://schemas.openxmlformats.org/officeDocument/2006/relationships/tags" Target="../tags/tag1259.xml"/><Relationship Id="rId10" Type="http://schemas.openxmlformats.org/officeDocument/2006/relationships/tags" Target="../tags/tag1258.xml"/><Relationship Id="rId1" Type="http://schemas.openxmlformats.org/officeDocument/2006/relationships/tags" Target="../tags/tag124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74.xml"/></Relationships>
</file>

<file path=ppt/slides/_rels/slide68.xml.rels><?xml version="1.0" encoding="UTF-8" standalone="yes"?>
<Relationships xmlns="http://schemas.openxmlformats.org/package/2006/relationships"><Relationship Id="rId9" Type="http://schemas.openxmlformats.org/officeDocument/2006/relationships/tags" Target="../tags/tag1283.xml"/><Relationship Id="rId8" Type="http://schemas.openxmlformats.org/officeDocument/2006/relationships/tags" Target="../tags/tag1282.xml"/><Relationship Id="rId7" Type="http://schemas.openxmlformats.org/officeDocument/2006/relationships/tags" Target="../tags/tag1281.xml"/><Relationship Id="rId6" Type="http://schemas.openxmlformats.org/officeDocument/2006/relationships/tags" Target="../tags/tag1280.xml"/><Relationship Id="rId5" Type="http://schemas.openxmlformats.org/officeDocument/2006/relationships/tags" Target="../tags/tag1279.xml"/><Relationship Id="rId4" Type="http://schemas.openxmlformats.org/officeDocument/2006/relationships/tags" Target="../tags/tag1278.xml"/><Relationship Id="rId3" Type="http://schemas.openxmlformats.org/officeDocument/2006/relationships/tags" Target="../tags/tag1277.xml"/><Relationship Id="rId2" Type="http://schemas.openxmlformats.org/officeDocument/2006/relationships/tags" Target="../tags/tag1276.xml"/><Relationship Id="rId15" Type="http://schemas.openxmlformats.org/officeDocument/2006/relationships/slideLayout" Target="../slideLayouts/slideLayout6.xml"/><Relationship Id="rId14" Type="http://schemas.openxmlformats.org/officeDocument/2006/relationships/tags" Target="../tags/tag1288.xml"/><Relationship Id="rId13" Type="http://schemas.openxmlformats.org/officeDocument/2006/relationships/tags" Target="../tags/tag1287.xml"/><Relationship Id="rId12" Type="http://schemas.openxmlformats.org/officeDocument/2006/relationships/tags" Target="../tags/tag1286.xml"/><Relationship Id="rId11" Type="http://schemas.openxmlformats.org/officeDocument/2006/relationships/tags" Target="../tags/tag1285.xml"/><Relationship Id="rId10" Type="http://schemas.openxmlformats.org/officeDocument/2006/relationships/tags" Target="../tags/tag1284.xml"/><Relationship Id="rId1" Type="http://schemas.openxmlformats.org/officeDocument/2006/relationships/tags" Target="../tags/tag1275.xml"/></Relationships>
</file>

<file path=ppt/slides/_rels/slide69.xml.rels><?xml version="1.0" encoding="UTF-8" standalone="yes"?>
<Relationships xmlns="http://schemas.openxmlformats.org/package/2006/relationships"><Relationship Id="rId9" Type="http://schemas.openxmlformats.org/officeDocument/2006/relationships/tags" Target="../tags/tag1296.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tags" Target="../tags/tag1293.xml"/><Relationship Id="rId5" Type="http://schemas.openxmlformats.org/officeDocument/2006/relationships/tags" Target="../tags/tag1292.xml"/><Relationship Id="rId4" Type="http://schemas.openxmlformats.org/officeDocument/2006/relationships/image" Target="../media/image25.png"/><Relationship Id="rId3" Type="http://schemas.openxmlformats.org/officeDocument/2006/relationships/tags" Target="../tags/tag1291.xml"/><Relationship Id="rId2" Type="http://schemas.openxmlformats.org/officeDocument/2006/relationships/tags" Target="../tags/tag1290.xml"/><Relationship Id="rId15" Type="http://schemas.openxmlformats.org/officeDocument/2006/relationships/slideLayout" Target="../slideLayouts/slideLayout6.xml"/><Relationship Id="rId14" Type="http://schemas.openxmlformats.org/officeDocument/2006/relationships/tags" Target="../tags/tag1301.xml"/><Relationship Id="rId13" Type="http://schemas.openxmlformats.org/officeDocument/2006/relationships/tags" Target="../tags/tag1300.xml"/><Relationship Id="rId12" Type="http://schemas.openxmlformats.org/officeDocument/2006/relationships/tags" Target="../tags/tag1299.xml"/><Relationship Id="rId11" Type="http://schemas.openxmlformats.org/officeDocument/2006/relationships/tags" Target="../tags/tag1298.xml"/><Relationship Id="rId10" Type="http://schemas.openxmlformats.org/officeDocument/2006/relationships/tags" Target="../tags/tag1297.xml"/><Relationship Id="rId1" Type="http://schemas.openxmlformats.org/officeDocument/2006/relationships/tags" Target="../tags/tag1289.xml"/></Relationships>
</file>

<file path=ppt/slides/_rels/slide7.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5" Type="http://schemas.openxmlformats.org/officeDocument/2006/relationships/slideLayout" Target="../slideLayouts/slideLayout18.xml"/><Relationship Id="rId14" Type="http://schemas.openxmlformats.org/officeDocument/2006/relationships/tags" Target="../tags/tag364.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tags" Target="../tags/tag351.xml"/></Relationships>
</file>

<file path=ppt/slides/_rels/slide70.xml.rels><?xml version="1.0" encoding="UTF-8" standalone="yes"?>
<Relationships xmlns="http://schemas.openxmlformats.org/package/2006/relationships"><Relationship Id="rId9" Type="http://schemas.openxmlformats.org/officeDocument/2006/relationships/tags" Target="../tags/tag1310.xml"/><Relationship Id="rId8" Type="http://schemas.openxmlformats.org/officeDocument/2006/relationships/tags" Target="../tags/tag1309.xml"/><Relationship Id="rId7" Type="http://schemas.openxmlformats.org/officeDocument/2006/relationships/tags" Target="../tags/tag1308.xml"/><Relationship Id="rId6" Type="http://schemas.openxmlformats.org/officeDocument/2006/relationships/tags" Target="../tags/tag1307.xml"/><Relationship Id="rId5" Type="http://schemas.openxmlformats.org/officeDocument/2006/relationships/tags" Target="../tags/tag1306.xml"/><Relationship Id="rId46" Type="http://schemas.openxmlformats.org/officeDocument/2006/relationships/slideLayout" Target="../slideLayouts/slideLayout6.xml"/><Relationship Id="rId45" Type="http://schemas.openxmlformats.org/officeDocument/2006/relationships/tags" Target="../tags/tag1346.xml"/><Relationship Id="rId44" Type="http://schemas.openxmlformats.org/officeDocument/2006/relationships/tags" Target="../tags/tag1345.xml"/><Relationship Id="rId43" Type="http://schemas.openxmlformats.org/officeDocument/2006/relationships/tags" Target="../tags/tag1344.xml"/><Relationship Id="rId42" Type="http://schemas.openxmlformats.org/officeDocument/2006/relationships/tags" Target="../tags/tag1343.xml"/><Relationship Id="rId41" Type="http://schemas.openxmlformats.org/officeDocument/2006/relationships/tags" Target="../tags/tag1342.xml"/><Relationship Id="rId40" Type="http://schemas.openxmlformats.org/officeDocument/2006/relationships/tags" Target="../tags/tag1341.xml"/><Relationship Id="rId4" Type="http://schemas.openxmlformats.org/officeDocument/2006/relationships/tags" Target="../tags/tag1305.xml"/><Relationship Id="rId39" Type="http://schemas.openxmlformats.org/officeDocument/2006/relationships/tags" Target="../tags/tag1340.xml"/><Relationship Id="rId38" Type="http://schemas.openxmlformats.org/officeDocument/2006/relationships/tags" Target="../tags/tag1339.xml"/><Relationship Id="rId37" Type="http://schemas.openxmlformats.org/officeDocument/2006/relationships/tags" Target="../tags/tag1338.xml"/><Relationship Id="rId36" Type="http://schemas.openxmlformats.org/officeDocument/2006/relationships/tags" Target="../tags/tag1337.xml"/><Relationship Id="rId35" Type="http://schemas.openxmlformats.org/officeDocument/2006/relationships/tags" Target="../tags/tag1336.xml"/><Relationship Id="rId34" Type="http://schemas.openxmlformats.org/officeDocument/2006/relationships/tags" Target="../tags/tag1335.xml"/><Relationship Id="rId33" Type="http://schemas.openxmlformats.org/officeDocument/2006/relationships/tags" Target="../tags/tag1334.xml"/><Relationship Id="rId32" Type="http://schemas.openxmlformats.org/officeDocument/2006/relationships/tags" Target="../tags/tag1333.xml"/><Relationship Id="rId31" Type="http://schemas.openxmlformats.org/officeDocument/2006/relationships/tags" Target="../tags/tag1332.xml"/><Relationship Id="rId30" Type="http://schemas.openxmlformats.org/officeDocument/2006/relationships/tags" Target="../tags/tag1331.xml"/><Relationship Id="rId3" Type="http://schemas.openxmlformats.org/officeDocument/2006/relationships/tags" Target="../tags/tag1304.xml"/><Relationship Id="rId29" Type="http://schemas.openxmlformats.org/officeDocument/2006/relationships/tags" Target="../tags/tag1330.xml"/><Relationship Id="rId28" Type="http://schemas.openxmlformats.org/officeDocument/2006/relationships/tags" Target="../tags/tag1329.xml"/><Relationship Id="rId27" Type="http://schemas.openxmlformats.org/officeDocument/2006/relationships/tags" Target="../tags/tag1328.xml"/><Relationship Id="rId26" Type="http://schemas.openxmlformats.org/officeDocument/2006/relationships/tags" Target="../tags/tag1327.xml"/><Relationship Id="rId25" Type="http://schemas.openxmlformats.org/officeDocument/2006/relationships/tags" Target="../tags/tag1326.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tags" Target="../tags/tag1303.xml"/><Relationship Id="rId19" Type="http://schemas.openxmlformats.org/officeDocument/2006/relationships/tags" Target="../tags/tag1320.xml"/><Relationship Id="rId18" Type="http://schemas.openxmlformats.org/officeDocument/2006/relationships/tags" Target="../tags/tag1319.xml"/><Relationship Id="rId17" Type="http://schemas.openxmlformats.org/officeDocument/2006/relationships/tags" Target="../tags/tag1318.xml"/><Relationship Id="rId16" Type="http://schemas.openxmlformats.org/officeDocument/2006/relationships/tags" Target="../tags/tag1317.xml"/><Relationship Id="rId15" Type="http://schemas.openxmlformats.org/officeDocument/2006/relationships/tags" Target="../tags/tag1316.xml"/><Relationship Id="rId14" Type="http://schemas.openxmlformats.org/officeDocument/2006/relationships/tags" Target="../tags/tag1315.xml"/><Relationship Id="rId13" Type="http://schemas.openxmlformats.org/officeDocument/2006/relationships/tags" Target="../tags/tag1314.xml"/><Relationship Id="rId12" Type="http://schemas.openxmlformats.org/officeDocument/2006/relationships/tags" Target="../tags/tag1313.xml"/><Relationship Id="rId11" Type="http://schemas.openxmlformats.org/officeDocument/2006/relationships/tags" Target="../tags/tag1312.xml"/><Relationship Id="rId10" Type="http://schemas.openxmlformats.org/officeDocument/2006/relationships/tags" Target="../tags/tag1311.xml"/><Relationship Id="rId1" Type="http://schemas.openxmlformats.org/officeDocument/2006/relationships/tags" Target="../tags/tag1302.xml"/></Relationships>
</file>

<file path=ppt/slides/_rels/slide71.xml.rels><?xml version="1.0" encoding="UTF-8" standalone="yes"?>
<Relationships xmlns="http://schemas.openxmlformats.org/package/2006/relationships"><Relationship Id="rId9" Type="http://schemas.openxmlformats.org/officeDocument/2006/relationships/tags" Target="../tags/tag1355.xml"/><Relationship Id="rId8" Type="http://schemas.openxmlformats.org/officeDocument/2006/relationships/tags" Target="../tags/tag1354.xml"/><Relationship Id="rId7" Type="http://schemas.openxmlformats.org/officeDocument/2006/relationships/tags" Target="../tags/tag1353.xml"/><Relationship Id="rId6" Type="http://schemas.openxmlformats.org/officeDocument/2006/relationships/tags" Target="../tags/tag1352.xml"/><Relationship Id="rId5" Type="http://schemas.openxmlformats.org/officeDocument/2006/relationships/tags" Target="../tags/tag1351.xml"/><Relationship Id="rId4" Type="http://schemas.openxmlformats.org/officeDocument/2006/relationships/tags" Target="../tags/tag1350.xml"/><Relationship Id="rId3" Type="http://schemas.openxmlformats.org/officeDocument/2006/relationships/tags" Target="../tags/tag1349.xml"/><Relationship Id="rId2" Type="http://schemas.openxmlformats.org/officeDocument/2006/relationships/tags" Target="../tags/tag1348.xml"/><Relationship Id="rId15" Type="http://schemas.openxmlformats.org/officeDocument/2006/relationships/slideLayout" Target="../slideLayouts/slideLayout6.xml"/><Relationship Id="rId14" Type="http://schemas.openxmlformats.org/officeDocument/2006/relationships/tags" Target="../tags/tag1360.xml"/><Relationship Id="rId13" Type="http://schemas.openxmlformats.org/officeDocument/2006/relationships/tags" Target="../tags/tag1359.xml"/><Relationship Id="rId12" Type="http://schemas.openxmlformats.org/officeDocument/2006/relationships/tags" Target="../tags/tag1358.xml"/><Relationship Id="rId11" Type="http://schemas.openxmlformats.org/officeDocument/2006/relationships/tags" Target="../tags/tag1357.xml"/><Relationship Id="rId10" Type="http://schemas.openxmlformats.org/officeDocument/2006/relationships/tags" Target="../tags/tag1356.xml"/><Relationship Id="rId1" Type="http://schemas.openxmlformats.org/officeDocument/2006/relationships/tags" Target="../tags/tag1347.xml"/></Relationships>
</file>

<file path=ppt/slides/_rels/slide72.xml.rels><?xml version="1.0" encoding="UTF-8" standalone="yes"?>
<Relationships xmlns="http://schemas.openxmlformats.org/package/2006/relationships"><Relationship Id="rId9" Type="http://schemas.openxmlformats.org/officeDocument/2006/relationships/tags" Target="../tags/tag1369.xml"/><Relationship Id="rId8" Type="http://schemas.openxmlformats.org/officeDocument/2006/relationships/tags" Target="../tags/tag1368.xml"/><Relationship Id="rId7" Type="http://schemas.openxmlformats.org/officeDocument/2006/relationships/tags" Target="../tags/tag1367.xml"/><Relationship Id="rId6" Type="http://schemas.openxmlformats.org/officeDocument/2006/relationships/tags" Target="../tags/tag1366.xml"/><Relationship Id="rId5" Type="http://schemas.openxmlformats.org/officeDocument/2006/relationships/tags" Target="../tags/tag1365.xml"/><Relationship Id="rId45" Type="http://schemas.openxmlformats.org/officeDocument/2006/relationships/slideLayout" Target="../slideLayouts/slideLayout6.xml"/><Relationship Id="rId44" Type="http://schemas.openxmlformats.org/officeDocument/2006/relationships/tags" Target="../tags/tag1404.xml"/><Relationship Id="rId43" Type="http://schemas.openxmlformats.org/officeDocument/2006/relationships/tags" Target="../tags/tag1403.xml"/><Relationship Id="rId42" Type="http://schemas.openxmlformats.org/officeDocument/2006/relationships/tags" Target="../tags/tag1402.xml"/><Relationship Id="rId41" Type="http://schemas.openxmlformats.org/officeDocument/2006/relationships/tags" Target="../tags/tag1401.xml"/><Relationship Id="rId40" Type="http://schemas.openxmlformats.org/officeDocument/2006/relationships/tags" Target="../tags/tag1400.xml"/><Relationship Id="rId4" Type="http://schemas.openxmlformats.org/officeDocument/2006/relationships/tags" Target="../tags/tag1364.xml"/><Relationship Id="rId39" Type="http://schemas.openxmlformats.org/officeDocument/2006/relationships/tags" Target="../tags/tag1399.xml"/><Relationship Id="rId38" Type="http://schemas.openxmlformats.org/officeDocument/2006/relationships/tags" Target="../tags/tag1398.xml"/><Relationship Id="rId37" Type="http://schemas.openxmlformats.org/officeDocument/2006/relationships/tags" Target="../tags/tag1397.xml"/><Relationship Id="rId36" Type="http://schemas.openxmlformats.org/officeDocument/2006/relationships/tags" Target="../tags/tag1396.xml"/><Relationship Id="rId35" Type="http://schemas.openxmlformats.org/officeDocument/2006/relationships/tags" Target="../tags/tag1395.xml"/><Relationship Id="rId34" Type="http://schemas.openxmlformats.org/officeDocument/2006/relationships/tags" Target="../tags/tag1394.xml"/><Relationship Id="rId33" Type="http://schemas.openxmlformats.org/officeDocument/2006/relationships/tags" Target="../tags/tag1393.xml"/><Relationship Id="rId32" Type="http://schemas.openxmlformats.org/officeDocument/2006/relationships/tags" Target="../tags/tag1392.xml"/><Relationship Id="rId31" Type="http://schemas.openxmlformats.org/officeDocument/2006/relationships/tags" Target="../tags/tag1391.xml"/><Relationship Id="rId30" Type="http://schemas.openxmlformats.org/officeDocument/2006/relationships/tags" Target="../tags/tag1390.xml"/><Relationship Id="rId3" Type="http://schemas.openxmlformats.org/officeDocument/2006/relationships/tags" Target="../tags/tag1363.xml"/><Relationship Id="rId29" Type="http://schemas.openxmlformats.org/officeDocument/2006/relationships/tags" Target="../tags/tag1389.xml"/><Relationship Id="rId28" Type="http://schemas.openxmlformats.org/officeDocument/2006/relationships/tags" Target="../tags/tag1388.xml"/><Relationship Id="rId27" Type="http://schemas.openxmlformats.org/officeDocument/2006/relationships/tags" Target="../tags/tag1387.xml"/><Relationship Id="rId26" Type="http://schemas.openxmlformats.org/officeDocument/2006/relationships/tags" Target="../tags/tag1386.xml"/><Relationship Id="rId25" Type="http://schemas.openxmlformats.org/officeDocument/2006/relationships/tags" Target="../tags/tag1385.xml"/><Relationship Id="rId24" Type="http://schemas.openxmlformats.org/officeDocument/2006/relationships/tags" Target="../tags/tag1384.xml"/><Relationship Id="rId23" Type="http://schemas.openxmlformats.org/officeDocument/2006/relationships/tags" Target="../tags/tag1383.xml"/><Relationship Id="rId22" Type="http://schemas.openxmlformats.org/officeDocument/2006/relationships/tags" Target="../tags/tag1382.xml"/><Relationship Id="rId21" Type="http://schemas.openxmlformats.org/officeDocument/2006/relationships/tags" Target="../tags/tag1381.xml"/><Relationship Id="rId20" Type="http://schemas.openxmlformats.org/officeDocument/2006/relationships/tags" Target="../tags/tag1380.xml"/><Relationship Id="rId2" Type="http://schemas.openxmlformats.org/officeDocument/2006/relationships/tags" Target="../tags/tag1362.xml"/><Relationship Id="rId19" Type="http://schemas.openxmlformats.org/officeDocument/2006/relationships/tags" Target="../tags/tag1379.xml"/><Relationship Id="rId18" Type="http://schemas.openxmlformats.org/officeDocument/2006/relationships/tags" Target="../tags/tag1378.xml"/><Relationship Id="rId17" Type="http://schemas.openxmlformats.org/officeDocument/2006/relationships/tags" Target="../tags/tag1377.xml"/><Relationship Id="rId16" Type="http://schemas.openxmlformats.org/officeDocument/2006/relationships/tags" Target="../tags/tag1376.xml"/><Relationship Id="rId15" Type="http://schemas.openxmlformats.org/officeDocument/2006/relationships/tags" Target="../tags/tag1375.xml"/><Relationship Id="rId14" Type="http://schemas.openxmlformats.org/officeDocument/2006/relationships/tags" Target="../tags/tag1374.xml"/><Relationship Id="rId13" Type="http://schemas.openxmlformats.org/officeDocument/2006/relationships/tags" Target="../tags/tag1373.xml"/><Relationship Id="rId12" Type="http://schemas.openxmlformats.org/officeDocument/2006/relationships/tags" Target="../tags/tag1372.xml"/><Relationship Id="rId11" Type="http://schemas.openxmlformats.org/officeDocument/2006/relationships/tags" Target="../tags/tag1371.xml"/><Relationship Id="rId10" Type="http://schemas.openxmlformats.org/officeDocument/2006/relationships/tags" Target="../tags/tag1370.xml"/><Relationship Id="rId1" Type="http://schemas.openxmlformats.org/officeDocument/2006/relationships/tags" Target="../tags/tag1361.xml"/></Relationships>
</file>

<file path=ppt/slides/_rels/slide73.xml.rels><?xml version="1.0" encoding="UTF-8" standalone="yes"?>
<Relationships xmlns="http://schemas.openxmlformats.org/package/2006/relationships"><Relationship Id="rId9" Type="http://schemas.openxmlformats.org/officeDocument/2006/relationships/tags" Target="../tags/tag1413.xml"/><Relationship Id="rId8" Type="http://schemas.openxmlformats.org/officeDocument/2006/relationships/tags" Target="../tags/tag1412.xml"/><Relationship Id="rId7" Type="http://schemas.openxmlformats.org/officeDocument/2006/relationships/tags" Target="../tags/tag1411.xml"/><Relationship Id="rId6" Type="http://schemas.openxmlformats.org/officeDocument/2006/relationships/tags" Target="../tags/tag1410.xml"/><Relationship Id="rId5" Type="http://schemas.openxmlformats.org/officeDocument/2006/relationships/tags" Target="../tags/tag1409.xml"/><Relationship Id="rId4" Type="http://schemas.openxmlformats.org/officeDocument/2006/relationships/tags" Target="../tags/tag1408.xml"/><Relationship Id="rId3" Type="http://schemas.openxmlformats.org/officeDocument/2006/relationships/tags" Target="../tags/tag1407.xml"/><Relationship Id="rId22" Type="http://schemas.openxmlformats.org/officeDocument/2006/relationships/slideLayout" Target="../slideLayouts/slideLayout6.xml"/><Relationship Id="rId21" Type="http://schemas.openxmlformats.org/officeDocument/2006/relationships/tags" Target="../tags/tag1424.xml"/><Relationship Id="rId20" Type="http://schemas.openxmlformats.org/officeDocument/2006/relationships/image" Target="../media/image21.jpeg"/><Relationship Id="rId2" Type="http://schemas.openxmlformats.org/officeDocument/2006/relationships/tags" Target="../tags/tag1406.xml"/><Relationship Id="rId19" Type="http://schemas.openxmlformats.org/officeDocument/2006/relationships/tags" Target="../tags/tag1423.xml"/><Relationship Id="rId18" Type="http://schemas.openxmlformats.org/officeDocument/2006/relationships/tags" Target="../tags/tag1422.xml"/><Relationship Id="rId17" Type="http://schemas.openxmlformats.org/officeDocument/2006/relationships/tags" Target="../tags/tag1421.xml"/><Relationship Id="rId16" Type="http://schemas.openxmlformats.org/officeDocument/2006/relationships/tags" Target="../tags/tag1420.xml"/><Relationship Id="rId15" Type="http://schemas.openxmlformats.org/officeDocument/2006/relationships/tags" Target="../tags/tag1419.xml"/><Relationship Id="rId14" Type="http://schemas.openxmlformats.org/officeDocument/2006/relationships/tags" Target="../tags/tag1418.xml"/><Relationship Id="rId13" Type="http://schemas.openxmlformats.org/officeDocument/2006/relationships/tags" Target="../tags/tag1417.xml"/><Relationship Id="rId12" Type="http://schemas.openxmlformats.org/officeDocument/2006/relationships/tags" Target="../tags/tag1416.xml"/><Relationship Id="rId11" Type="http://schemas.openxmlformats.org/officeDocument/2006/relationships/tags" Target="../tags/tag1415.xml"/><Relationship Id="rId10" Type="http://schemas.openxmlformats.org/officeDocument/2006/relationships/tags" Target="../tags/tag1414.xml"/><Relationship Id="rId1" Type="http://schemas.openxmlformats.org/officeDocument/2006/relationships/tags" Target="../tags/tag1405.xml"/></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1428.xml"/><Relationship Id="rId5" Type="http://schemas.openxmlformats.org/officeDocument/2006/relationships/tags" Target="../tags/tag142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426.xml"/><Relationship Id="rId1" Type="http://schemas.openxmlformats.org/officeDocument/2006/relationships/tags" Target="../tags/tag142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29.xml"/></Relationships>
</file>

<file path=ppt/slides/_rels/slide76.xml.rels><?xml version="1.0" encoding="UTF-8" standalone="yes"?>
<Relationships xmlns="http://schemas.openxmlformats.org/package/2006/relationships"><Relationship Id="rId9" Type="http://schemas.openxmlformats.org/officeDocument/2006/relationships/tags" Target="../tags/tag1438.xml"/><Relationship Id="rId8" Type="http://schemas.openxmlformats.org/officeDocument/2006/relationships/tags" Target="../tags/tag1437.xml"/><Relationship Id="rId7" Type="http://schemas.openxmlformats.org/officeDocument/2006/relationships/tags" Target="../tags/tag1436.xml"/><Relationship Id="rId6" Type="http://schemas.openxmlformats.org/officeDocument/2006/relationships/tags" Target="../tags/tag1435.xml"/><Relationship Id="rId5" Type="http://schemas.openxmlformats.org/officeDocument/2006/relationships/tags" Target="../tags/tag1434.xml"/><Relationship Id="rId4" Type="http://schemas.openxmlformats.org/officeDocument/2006/relationships/tags" Target="../tags/tag1433.xml"/><Relationship Id="rId3" Type="http://schemas.openxmlformats.org/officeDocument/2006/relationships/tags" Target="../tags/tag1432.xml"/><Relationship Id="rId25" Type="http://schemas.openxmlformats.org/officeDocument/2006/relationships/slideLayout" Target="../slideLayouts/slideLayout6.xml"/><Relationship Id="rId24" Type="http://schemas.openxmlformats.org/officeDocument/2006/relationships/tags" Target="../tags/tag1453.xml"/><Relationship Id="rId23" Type="http://schemas.openxmlformats.org/officeDocument/2006/relationships/tags" Target="../tags/tag1452.xml"/><Relationship Id="rId22" Type="http://schemas.openxmlformats.org/officeDocument/2006/relationships/tags" Target="../tags/tag1451.xml"/><Relationship Id="rId21" Type="http://schemas.openxmlformats.org/officeDocument/2006/relationships/tags" Target="../tags/tag1450.xml"/><Relationship Id="rId20" Type="http://schemas.openxmlformats.org/officeDocument/2006/relationships/tags" Target="../tags/tag1449.xml"/><Relationship Id="rId2" Type="http://schemas.openxmlformats.org/officeDocument/2006/relationships/tags" Target="../tags/tag1431.xml"/><Relationship Id="rId19" Type="http://schemas.openxmlformats.org/officeDocument/2006/relationships/tags" Target="../tags/tag1448.xml"/><Relationship Id="rId18" Type="http://schemas.openxmlformats.org/officeDocument/2006/relationships/tags" Target="../tags/tag1447.xml"/><Relationship Id="rId17" Type="http://schemas.openxmlformats.org/officeDocument/2006/relationships/tags" Target="../tags/tag1446.xml"/><Relationship Id="rId16" Type="http://schemas.openxmlformats.org/officeDocument/2006/relationships/tags" Target="../tags/tag1445.xml"/><Relationship Id="rId15" Type="http://schemas.openxmlformats.org/officeDocument/2006/relationships/tags" Target="../tags/tag1444.xml"/><Relationship Id="rId14" Type="http://schemas.openxmlformats.org/officeDocument/2006/relationships/tags" Target="../tags/tag1443.xml"/><Relationship Id="rId13" Type="http://schemas.openxmlformats.org/officeDocument/2006/relationships/tags" Target="../tags/tag1442.xml"/><Relationship Id="rId12" Type="http://schemas.openxmlformats.org/officeDocument/2006/relationships/tags" Target="../tags/tag1441.xml"/><Relationship Id="rId11" Type="http://schemas.openxmlformats.org/officeDocument/2006/relationships/tags" Target="../tags/tag1440.xml"/><Relationship Id="rId10" Type="http://schemas.openxmlformats.org/officeDocument/2006/relationships/tags" Target="../tags/tag1439.xml"/><Relationship Id="rId1" Type="http://schemas.openxmlformats.org/officeDocument/2006/relationships/tags" Target="../tags/tag1430.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456.xml"/><Relationship Id="rId3" Type="http://schemas.openxmlformats.org/officeDocument/2006/relationships/image" Target="../media/image21.jpeg"/><Relationship Id="rId2" Type="http://schemas.openxmlformats.org/officeDocument/2006/relationships/tags" Target="../tags/tag1455.xml"/><Relationship Id="rId1" Type="http://schemas.openxmlformats.org/officeDocument/2006/relationships/tags" Target="../tags/tag1454.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459.xml"/><Relationship Id="rId3" Type="http://schemas.openxmlformats.org/officeDocument/2006/relationships/image" Target="../media/image21.jpeg"/><Relationship Id="rId2" Type="http://schemas.openxmlformats.org/officeDocument/2006/relationships/tags" Target="../tags/tag1458.xml"/><Relationship Id="rId1" Type="http://schemas.openxmlformats.org/officeDocument/2006/relationships/tags" Target="../tags/tag1457.xml"/></Relationships>
</file>

<file path=ppt/slides/_rels/slide79.xml.rels><?xml version="1.0" encoding="UTF-8" standalone="yes"?>
<Relationships xmlns="http://schemas.openxmlformats.org/package/2006/relationships"><Relationship Id="rId9" Type="http://schemas.openxmlformats.org/officeDocument/2006/relationships/tags" Target="../tags/tag1468.xml"/><Relationship Id="rId8" Type="http://schemas.openxmlformats.org/officeDocument/2006/relationships/tags" Target="../tags/tag1467.xml"/><Relationship Id="rId7" Type="http://schemas.openxmlformats.org/officeDocument/2006/relationships/tags" Target="../tags/tag1466.xml"/><Relationship Id="rId6" Type="http://schemas.openxmlformats.org/officeDocument/2006/relationships/tags" Target="../tags/tag1465.xml"/><Relationship Id="rId5" Type="http://schemas.openxmlformats.org/officeDocument/2006/relationships/tags" Target="../tags/tag1464.xml"/><Relationship Id="rId45" Type="http://schemas.openxmlformats.org/officeDocument/2006/relationships/slideLayout" Target="../slideLayouts/slideLayout41.xml"/><Relationship Id="rId44" Type="http://schemas.openxmlformats.org/officeDocument/2006/relationships/tags" Target="../tags/tag1503.xml"/><Relationship Id="rId43" Type="http://schemas.openxmlformats.org/officeDocument/2006/relationships/tags" Target="../tags/tag1502.xml"/><Relationship Id="rId42" Type="http://schemas.openxmlformats.org/officeDocument/2006/relationships/tags" Target="../tags/tag1501.xml"/><Relationship Id="rId41" Type="http://schemas.openxmlformats.org/officeDocument/2006/relationships/tags" Target="../tags/tag1500.xml"/><Relationship Id="rId40" Type="http://schemas.openxmlformats.org/officeDocument/2006/relationships/tags" Target="../tags/tag1499.xml"/><Relationship Id="rId4" Type="http://schemas.openxmlformats.org/officeDocument/2006/relationships/tags" Target="../tags/tag1463.xml"/><Relationship Id="rId39" Type="http://schemas.openxmlformats.org/officeDocument/2006/relationships/tags" Target="../tags/tag1498.xml"/><Relationship Id="rId38" Type="http://schemas.openxmlformats.org/officeDocument/2006/relationships/tags" Target="../tags/tag1497.xml"/><Relationship Id="rId37" Type="http://schemas.openxmlformats.org/officeDocument/2006/relationships/tags" Target="../tags/tag1496.xml"/><Relationship Id="rId36" Type="http://schemas.openxmlformats.org/officeDocument/2006/relationships/tags" Target="../tags/tag1495.xml"/><Relationship Id="rId35" Type="http://schemas.openxmlformats.org/officeDocument/2006/relationships/tags" Target="../tags/tag1494.xml"/><Relationship Id="rId34" Type="http://schemas.openxmlformats.org/officeDocument/2006/relationships/tags" Target="../tags/tag1493.xml"/><Relationship Id="rId33" Type="http://schemas.openxmlformats.org/officeDocument/2006/relationships/tags" Target="../tags/tag1492.xml"/><Relationship Id="rId32" Type="http://schemas.openxmlformats.org/officeDocument/2006/relationships/tags" Target="../tags/tag1491.xml"/><Relationship Id="rId31" Type="http://schemas.openxmlformats.org/officeDocument/2006/relationships/tags" Target="../tags/tag1490.xml"/><Relationship Id="rId30" Type="http://schemas.openxmlformats.org/officeDocument/2006/relationships/tags" Target="../tags/tag1489.xml"/><Relationship Id="rId3" Type="http://schemas.openxmlformats.org/officeDocument/2006/relationships/tags" Target="../tags/tag1462.xml"/><Relationship Id="rId29" Type="http://schemas.openxmlformats.org/officeDocument/2006/relationships/tags" Target="../tags/tag1488.xml"/><Relationship Id="rId28" Type="http://schemas.openxmlformats.org/officeDocument/2006/relationships/tags" Target="../tags/tag1487.xml"/><Relationship Id="rId27" Type="http://schemas.openxmlformats.org/officeDocument/2006/relationships/tags" Target="../tags/tag1486.xml"/><Relationship Id="rId26" Type="http://schemas.openxmlformats.org/officeDocument/2006/relationships/tags" Target="../tags/tag1485.xml"/><Relationship Id="rId25" Type="http://schemas.openxmlformats.org/officeDocument/2006/relationships/tags" Target="../tags/tag1484.xml"/><Relationship Id="rId24" Type="http://schemas.openxmlformats.org/officeDocument/2006/relationships/tags" Target="../tags/tag1483.xml"/><Relationship Id="rId23" Type="http://schemas.openxmlformats.org/officeDocument/2006/relationships/tags" Target="../tags/tag1482.xml"/><Relationship Id="rId22" Type="http://schemas.openxmlformats.org/officeDocument/2006/relationships/tags" Target="../tags/tag1481.xml"/><Relationship Id="rId21" Type="http://schemas.openxmlformats.org/officeDocument/2006/relationships/tags" Target="../tags/tag1480.xml"/><Relationship Id="rId20" Type="http://schemas.openxmlformats.org/officeDocument/2006/relationships/tags" Target="../tags/tag1479.xml"/><Relationship Id="rId2" Type="http://schemas.openxmlformats.org/officeDocument/2006/relationships/tags" Target="../tags/tag1461.xml"/><Relationship Id="rId19" Type="http://schemas.openxmlformats.org/officeDocument/2006/relationships/tags" Target="../tags/tag1478.xml"/><Relationship Id="rId18" Type="http://schemas.openxmlformats.org/officeDocument/2006/relationships/tags" Target="../tags/tag1477.xml"/><Relationship Id="rId17" Type="http://schemas.openxmlformats.org/officeDocument/2006/relationships/tags" Target="../tags/tag1476.xml"/><Relationship Id="rId16" Type="http://schemas.openxmlformats.org/officeDocument/2006/relationships/tags" Target="../tags/tag1475.xml"/><Relationship Id="rId15" Type="http://schemas.openxmlformats.org/officeDocument/2006/relationships/tags" Target="../tags/tag1474.xml"/><Relationship Id="rId14" Type="http://schemas.openxmlformats.org/officeDocument/2006/relationships/tags" Target="../tags/tag1473.xml"/><Relationship Id="rId13" Type="http://schemas.openxmlformats.org/officeDocument/2006/relationships/tags" Target="../tags/tag1472.xml"/><Relationship Id="rId12" Type="http://schemas.openxmlformats.org/officeDocument/2006/relationships/tags" Target="../tags/tag1471.xml"/><Relationship Id="rId11" Type="http://schemas.openxmlformats.org/officeDocument/2006/relationships/tags" Target="../tags/tag1470.xml"/><Relationship Id="rId10" Type="http://schemas.openxmlformats.org/officeDocument/2006/relationships/tags" Target="../tags/tag1469.xml"/><Relationship Id="rId1" Type="http://schemas.openxmlformats.org/officeDocument/2006/relationships/tags" Target="../tags/tag1460.xml"/></Relationships>
</file>

<file path=ppt/slides/_rels/slide8.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6" Type="http://schemas.openxmlformats.org/officeDocument/2006/relationships/slideLayout" Target="../slideLayouts/slideLayout6.xml"/><Relationship Id="rId15" Type="http://schemas.openxmlformats.org/officeDocument/2006/relationships/tags" Target="../tags/tag378.xml"/><Relationship Id="rId14" Type="http://schemas.openxmlformats.org/officeDocument/2006/relationships/image" Target="../media/image20.png"/><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_rels/slide80.xml.rels><?xml version="1.0" encoding="UTF-8" standalone="yes"?>
<Relationships xmlns="http://schemas.openxmlformats.org/package/2006/relationships"><Relationship Id="rId9" Type="http://schemas.openxmlformats.org/officeDocument/2006/relationships/tags" Target="../tags/tag1512.xml"/><Relationship Id="rId8" Type="http://schemas.openxmlformats.org/officeDocument/2006/relationships/tags" Target="../tags/tag1511.xml"/><Relationship Id="rId7" Type="http://schemas.openxmlformats.org/officeDocument/2006/relationships/tags" Target="../tags/tag1510.xml"/><Relationship Id="rId6" Type="http://schemas.openxmlformats.org/officeDocument/2006/relationships/tags" Target="../tags/tag1509.xml"/><Relationship Id="rId5" Type="http://schemas.openxmlformats.org/officeDocument/2006/relationships/tags" Target="../tags/tag1508.xml"/><Relationship Id="rId4" Type="http://schemas.openxmlformats.org/officeDocument/2006/relationships/tags" Target="../tags/tag1507.xml"/><Relationship Id="rId3" Type="http://schemas.openxmlformats.org/officeDocument/2006/relationships/tags" Target="../tags/tag1506.xml"/><Relationship Id="rId24" Type="http://schemas.openxmlformats.org/officeDocument/2006/relationships/slideLayout" Target="../slideLayouts/slideLayout6.xml"/><Relationship Id="rId23" Type="http://schemas.openxmlformats.org/officeDocument/2006/relationships/tags" Target="../tags/tag1525.xml"/><Relationship Id="rId22" Type="http://schemas.openxmlformats.org/officeDocument/2006/relationships/tags" Target="../tags/tag1524.xml"/><Relationship Id="rId21" Type="http://schemas.openxmlformats.org/officeDocument/2006/relationships/tags" Target="../tags/tag1523.xml"/><Relationship Id="rId20" Type="http://schemas.openxmlformats.org/officeDocument/2006/relationships/tags" Target="../tags/tag1522.xml"/><Relationship Id="rId2" Type="http://schemas.openxmlformats.org/officeDocument/2006/relationships/tags" Target="../tags/tag1505.xml"/><Relationship Id="rId19" Type="http://schemas.openxmlformats.org/officeDocument/2006/relationships/tags" Target="../tags/tag1521.xml"/><Relationship Id="rId18" Type="http://schemas.openxmlformats.org/officeDocument/2006/relationships/tags" Target="../tags/tag1520.xml"/><Relationship Id="rId17" Type="http://schemas.openxmlformats.org/officeDocument/2006/relationships/tags" Target="../tags/tag1519.xml"/><Relationship Id="rId16" Type="http://schemas.openxmlformats.org/officeDocument/2006/relationships/tags" Target="../tags/tag1518.xml"/><Relationship Id="rId15" Type="http://schemas.openxmlformats.org/officeDocument/2006/relationships/image" Target="../media/image26.jpeg"/><Relationship Id="rId14" Type="http://schemas.openxmlformats.org/officeDocument/2006/relationships/tags" Target="../tags/tag1517.xml"/><Relationship Id="rId13" Type="http://schemas.openxmlformats.org/officeDocument/2006/relationships/tags" Target="../tags/tag1516.xml"/><Relationship Id="rId12" Type="http://schemas.openxmlformats.org/officeDocument/2006/relationships/tags" Target="../tags/tag1515.xml"/><Relationship Id="rId11" Type="http://schemas.openxmlformats.org/officeDocument/2006/relationships/tags" Target="../tags/tag1514.xml"/><Relationship Id="rId10" Type="http://schemas.openxmlformats.org/officeDocument/2006/relationships/tags" Target="../tags/tag1513.xml"/><Relationship Id="rId1" Type="http://schemas.openxmlformats.org/officeDocument/2006/relationships/tags" Target="../tags/tag1504.xml"/></Relationships>
</file>

<file path=ppt/slides/_rels/slide81.xml.rels><?xml version="1.0" encoding="UTF-8" standalone="yes"?>
<Relationships xmlns="http://schemas.openxmlformats.org/package/2006/relationships"><Relationship Id="rId9" Type="http://schemas.openxmlformats.org/officeDocument/2006/relationships/tags" Target="../tags/tag1534.xml"/><Relationship Id="rId8" Type="http://schemas.openxmlformats.org/officeDocument/2006/relationships/tags" Target="../tags/tag1533.xml"/><Relationship Id="rId7" Type="http://schemas.openxmlformats.org/officeDocument/2006/relationships/tags" Target="../tags/tag1532.xml"/><Relationship Id="rId6" Type="http://schemas.openxmlformats.org/officeDocument/2006/relationships/tags" Target="../tags/tag1531.xml"/><Relationship Id="rId5" Type="http://schemas.openxmlformats.org/officeDocument/2006/relationships/tags" Target="../tags/tag1530.xml"/><Relationship Id="rId4" Type="http://schemas.openxmlformats.org/officeDocument/2006/relationships/tags" Target="../tags/tag1529.xml"/><Relationship Id="rId3" Type="http://schemas.openxmlformats.org/officeDocument/2006/relationships/tags" Target="../tags/tag1528.xml"/><Relationship Id="rId24" Type="http://schemas.openxmlformats.org/officeDocument/2006/relationships/slideLayout" Target="../slideLayouts/slideLayout6.xml"/><Relationship Id="rId23" Type="http://schemas.openxmlformats.org/officeDocument/2006/relationships/tags" Target="../tags/tag1547.xml"/><Relationship Id="rId22" Type="http://schemas.openxmlformats.org/officeDocument/2006/relationships/tags" Target="../tags/tag1546.xml"/><Relationship Id="rId21" Type="http://schemas.openxmlformats.org/officeDocument/2006/relationships/tags" Target="../tags/tag1545.xml"/><Relationship Id="rId20" Type="http://schemas.openxmlformats.org/officeDocument/2006/relationships/tags" Target="../tags/tag1544.xml"/><Relationship Id="rId2" Type="http://schemas.openxmlformats.org/officeDocument/2006/relationships/tags" Target="../tags/tag1527.xml"/><Relationship Id="rId19" Type="http://schemas.openxmlformats.org/officeDocument/2006/relationships/tags" Target="../tags/tag1543.xml"/><Relationship Id="rId18" Type="http://schemas.openxmlformats.org/officeDocument/2006/relationships/tags" Target="../tags/tag1542.xml"/><Relationship Id="rId17" Type="http://schemas.openxmlformats.org/officeDocument/2006/relationships/tags" Target="../tags/tag1541.xml"/><Relationship Id="rId16" Type="http://schemas.openxmlformats.org/officeDocument/2006/relationships/tags" Target="../tags/tag1540.xml"/><Relationship Id="rId15" Type="http://schemas.openxmlformats.org/officeDocument/2006/relationships/image" Target="../media/image26.jpeg"/><Relationship Id="rId14" Type="http://schemas.openxmlformats.org/officeDocument/2006/relationships/tags" Target="../tags/tag1539.xml"/><Relationship Id="rId13" Type="http://schemas.openxmlformats.org/officeDocument/2006/relationships/tags" Target="../tags/tag1538.xml"/><Relationship Id="rId12" Type="http://schemas.openxmlformats.org/officeDocument/2006/relationships/tags" Target="../tags/tag1537.xml"/><Relationship Id="rId11" Type="http://schemas.openxmlformats.org/officeDocument/2006/relationships/tags" Target="../tags/tag1536.xml"/><Relationship Id="rId10" Type="http://schemas.openxmlformats.org/officeDocument/2006/relationships/tags" Target="../tags/tag1535.xml"/><Relationship Id="rId1" Type="http://schemas.openxmlformats.org/officeDocument/2006/relationships/tags" Target="../tags/tag152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48.xml"/></Relationships>
</file>

<file path=ppt/slides/_rels/slide83.xml.rels><?xml version="1.0" encoding="UTF-8" standalone="yes"?>
<Relationships xmlns="http://schemas.openxmlformats.org/package/2006/relationships"><Relationship Id="rId9" Type="http://schemas.openxmlformats.org/officeDocument/2006/relationships/tags" Target="../tags/tag1557.xml"/><Relationship Id="rId8" Type="http://schemas.openxmlformats.org/officeDocument/2006/relationships/tags" Target="../tags/tag1556.xml"/><Relationship Id="rId7" Type="http://schemas.openxmlformats.org/officeDocument/2006/relationships/tags" Target="../tags/tag1555.xml"/><Relationship Id="rId6" Type="http://schemas.openxmlformats.org/officeDocument/2006/relationships/tags" Target="../tags/tag1554.xml"/><Relationship Id="rId5" Type="http://schemas.openxmlformats.org/officeDocument/2006/relationships/tags" Target="../tags/tag1553.xml"/><Relationship Id="rId4" Type="http://schemas.openxmlformats.org/officeDocument/2006/relationships/tags" Target="../tags/tag1552.xml"/><Relationship Id="rId3" Type="http://schemas.openxmlformats.org/officeDocument/2006/relationships/tags" Target="../tags/tag1551.xml"/><Relationship Id="rId2" Type="http://schemas.openxmlformats.org/officeDocument/2006/relationships/tags" Target="../tags/tag1550.xml"/><Relationship Id="rId15" Type="http://schemas.openxmlformats.org/officeDocument/2006/relationships/slideLayout" Target="../slideLayouts/slideLayout6.xml"/><Relationship Id="rId14" Type="http://schemas.openxmlformats.org/officeDocument/2006/relationships/tags" Target="../tags/tag1562.xml"/><Relationship Id="rId13" Type="http://schemas.openxmlformats.org/officeDocument/2006/relationships/tags" Target="../tags/tag1561.xml"/><Relationship Id="rId12" Type="http://schemas.openxmlformats.org/officeDocument/2006/relationships/tags" Target="../tags/tag1560.xml"/><Relationship Id="rId11" Type="http://schemas.openxmlformats.org/officeDocument/2006/relationships/tags" Target="../tags/tag1559.xml"/><Relationship Id="rId10" Type="http://schemas.openxmlformats.org/officeDocument/2006/relationships/tags" Target="../tags/tag1558.xml"/><Relationship Id="rId1" Type="http://schemas.openxmlformats.org/officeDocument/2006/relationships/tags" Target="../tags/tag1549.xml"/></Relationships>
</file>

<file path=ppt/slides/_rels/slide84.xml.rels><?xml version="1.0" encoding="UTF-8" standalone="yes"?>
<Relationships xmlns="http://schemas.openxmlformats.org/package/2006/relationships"><Relationship Id="rId9" Type="http://schemas.openxmlformats.org/officeDocument/2006/relationships/tags" Target="../tags/tag1571.xml"/><Relationship Id="rId8" Type="http://schemas.openxmlformats.org/officeDocument/2006/relationships/tags" Target="../tags/tag1570.xml"/><Relationship Id="rId7" Type="http://schemas.openxmlformats.org/officeDocument/2006/relationships/tags" Target="../tags/tag1569.xml"/><Relationship Id="rId6" Type="http://schemas.openxmlformats.org/officeDocument/2006/relationships/tags" Target="../tags/tag1568.xml"/><Relationship Id="rId5" Type="http://schemas.openxmlformats.org/officeDocument/2006/relationships/tags" Target="../tags/tag1567.xml"/><Relationship Id="rId4" Type="http://schemas.openxmlformats.org/officeDocument/2006/relationships/tags" Target="../tags/tag1566.xml"/><Relationship Id="rId3" Type="http://schemas.openxmlformats.org/officeDocument/2006/relationships/tags" Target="../tags/tag1565.xml"/><Relationship Id="rId2" Type="http://schemas.openxmlformats.org/officeDocument/2006/relationships/tags" Target="../tags/tag1564.xml"/><Relationship Id="rId16" Type="http://schemas.openxmlformats.org/officeDocument/2006/relationships/slideLayout" Target="../slideLayouts/slideLayout6.xml"/><Relationship Id="rId15" Type="http://schemas.openxmlformats.org/officeDocument/2006/relationships/tags" Target="../tags/tag1576.xml"/><Relationship Id="rId14" Type="http://schemas.openxmlformats.org/officeDocument/2006/relationships/image" Target="../media/image27.jpeg"/><Relationship Id="rId13" Type="http://schemas.openxmlformats.org/officeDocument/2006/relationships/tags" Target="../tags/tag1575.xml"/><Relationship Id="rId12" Type="http://schemas.openxmlformats.org/officeDocument/2006/relationships/tags" Target="../tags/tag1574.xml"/><Relationship Id="rId11" Type="http://schemas.openxmlformats.org/officeDocument/2006/relationships/tags" Target="../tags/tag1573.xml"/><Relationship Id="rId10" Type="http://schemas.openxmlformats.org/officeDocument/2006/relationships/tags" Target="../tags/tag1572.xml"/><Relationship Id="rId1" Type="http://schemas.openxmlformats.org/officeDocument/2006/relationships/tags" Target="../tags/tag1563.xml"/></Relationships>
</file>

<file path=ppt/slides/_rels/slide85.xml.rels><?xml version="1.0" encoding="UTF-8" standalone="yes"?>
<Relationships xmlns="http://schemas.openxmlformats.org/package/2006/relationships"><Relationship Id="rId9" Type="http://schemas.openxmlformats.org/officeDocument/2006/relationships/tags" Target="../tags/tag1585.xml"/><Relationship Id="rId8" Type="http://schemas.openxmlformats.org/officeDocument/2006/relationships/tags" Target="../tags/tag1584.xml"/><Relationship Id="rId7" Type="http://schemas.openxmlformats.org/officeDocument/2006/relationships/tags" Target="../tags/tag1583.xml"/><Relationship Id="rId6" Type="http://schemas.openxmlformats.org/officeDocument/2006/relationships/tags" Target="../tags/tag1582.xml"/><Relationship Id="rId5" Type="http://schemas.openxmlformats.org/officeDocument/2006/relationships/tags" Target="../tags/tag1581.xml"/><Relationship Id="rId41" Type="http://schemas.openxmlformats.org/officeDocument/2006/relationships/notesSlide" Target="../notesSlides/notesSlide15.xml"/><Relationship Id="rId40" Type="http://schemas.openxmlformats.org/officeDocument/2006/relationships/slideLayout" Target="../slideLayouts/slideLayout6.xml"/><Relationship Id="rId4" Type="http://schemas.openxmlformats.org/officeDocument/2006/relationships/tags" Target="../tags/tag1580.xml"/><Relationship Id="rId39" Type="http://schemas.openxmlformats.org/officeDocument/2006/relationships/tags" Target="../tags/tag1615.xml"/><Relationship Id="rId38" Type="http://schemas.openxmlformats.org/officeDocument/2006/relationships/tags" Target="../tags/tag1614.xml"/><Relationship Id="rId37" Type="http://schemas.openxmlformats.org/officeDocument/2006/relationships/tags" Target="../tags/tag1613.xml"/><Relationship Id="rId36" Type="http://schemas.openxmlformats.org/officeDocument/2006/relationships/tags" Target="../tags/tag1612.xml"/><Relationship Id="rId35" Type="http://schemas.openxmlformats.org/officeDocument/2006/relationships/tags" Target="../tags/tag1611.xml"/><Relationship Id="rId34" Type="http://schemas.openxmlformats.org/officeDocument/2006/relationships/tags" Target="../tags/tag1610.xml"/><Relationship Id="rId33" Type="http://schemas.openxmlformats.org/officeDocument/2006/relationships/tags" Target="../tags/tag1609.xml"/><Relationship Id="rId32" Type="http://schemas.openxmlformats.org/officeDocument/2006/relationships/tags" Target="../tags/tag1608.xml"/><Relationship Id="rId31" Type="http://schemas.openxmlformats.org/officeDocument/2006/relationships/tags" Target="../tags/tag1607.xml"/><Relationship Id="rId30" Type="http://schemas.openxmlformats.org/officeDocument/2006/relationships/tags" Target="../tags/tag1606.xml"/><Relationship Id="rId3" Type="http://schemas.openxmlformats.org/officeDocument/2006/relationships/tags" Target="../tags/tag1579.xml"/><Relationship Id="rId29" Type="http://schemas.openxmlformats.org/officeDocument/2006/relationships/tags" Target="../tags/tag1605.xml"/><Relationship Id="rId28" Type="http://schemas.openxmlformats.org/officeDocument/2006/relationships/tags" Target="../tags/tag1604.xml"/><Relationship Id="rId27" Type="http://schemas.openxmlformats.org/officeDocument/2006/relationships/tags" Target="../tags/tag1603.xml"/><Relationship Id="rId26" Type="http://schemas.openxmlformats.org/officeDocument/2006/relationships/tags" Target="../tags/tag1602.xml"/><Relationship Id="rId25" Type="http://schemas.openxmlformats.org/officeDocument/2006/relationships/tags" Target="../tags/tag1601.xml"/><Relationship Id="rId24" Type="http://schemas.openxmlformats.org/officeDocument/2006/relationships/tags" Target="../tags/tag1600.xml"/><Relationship Id="rId23" Type="http://schemas.openxmlformats.org/officeDocument/2006/relationships/tags" Target="../tags/tag1599.xml"/><Relationship Id="rId22" Type="http://schemas.openxmlformats.org/officeDocument/2006/relationships/tags" Target="../tags/tag1598.xml"/><Relationship Id="rId21" Type="http://schemas.openxmlformats.org/officeDocument/2006/relationships/tags" Target="../tags/tag1597.xml"/><Relationship Id="rId20" Type="http://schemas.openxmlformats.org/officeDocument/2006/relationships/tags" Target="../tags/tag1596.xml"/><Relationship Id="rId2" Type="http://schemas.openxmlformats.org/officeDocument/2006/relationships/tags" Target="../tags/tag1578.xml"/><Relationship Id="rId19" Type="http://schemas.openxmlformats.org/officeDocument/2006/relationships/tags" Target="../tags/tag1595.xml"/><Relationship Id="rId18" Type="http://schemas.openxmlformats.org/officeDocument/2006/relationships/tags" Target="../tags/tag1594.xml"/><Relationship Id="rId17" Type="http://schemas.openxmlformats.org/officeDocument/2006/relationships/tags" Target="../tags/tag1593.xml"/><Relationship Id="rId16" Type="http://schemas.openxmlformats.org/officeDocument/2006/relationships/tags" Target="../tags/tag1592.xml"/><Relationship Id="rId15" Type="http://schemas.openxmlformats.org/officeDocument/2006/relationships/tags" Target="../tags/tag1591.xml"/><Relationship Id="rId14" Type="http://schemas.openxmlformats.org/officeDocument/2006/relationships/tags" Target="../tags/tag1590.xml"/><Relationship Id="rId13" Type="http://schemas.openxmlformats.org/officeDocument/2006/relationships/tags" Target="../tags/tag1589.xml"/><Relationship Id="rId12" Type="http://schemas.openxmlformats.org/officeDocument/2006/relationships/tags" Target="../tags/tag1588.xml"/><Relationship Id="rId11" Type="http://schemas.openxmlformats.org/officeDocument/2006/relationships/tags" Target="../tags/tag1587.xml"/><Relationship Id="rId10" Type="http://schemas.openxmlformats.org/officeDocument/2006/relationships/tags" Target="../tags/tag1586.xml"/><Relationship Id="rId1" Type="http://schemas.openxmlformats.org/officeDocument/2006/relationships/tags" Target="../tags/tag1577.xml"/></Relationships>
</file>

<file path=ppt/slides/_rels/slide86.xml.rels><?xml version="1.0" encoding="UTF-8" standalone="yes"?>
<Relationships xmlns="http://schemas.openxmlformats.org/package/2006/relationships"><Relationship Id="rId9" Type="http://schemas.openxmlformats.org/officeDocument/2006/relationships/tags" Target="../tags/tag1624.xml"/><Relationship Id="rId8" Type="http://schemas.openxmlformats.org/officeDocument/2006/relationships/tags" Target="../tags/tag1623.xml"/><Relationship Id="rId7" Type="http://schemas.openxmlformats.org/officeDocument/2006/relationships/tags" Target="../tags/tag1622.xml"/><Relationship Id="rId6" Type="http://schemas.openxmlformats.org/officeDocument/2006/relationships/tags" Target="../tags/tag1621.xml"/><Relationship Id="rId5" Type="http://schemas.openxmlformats.org/officeDocument/2006/relationships/tags" Target="../tags/tag1620.xml"/><Relationship Id="rId4" Type="http://schemas.openxmlformats.org/officeDocument/2006/relationships/tags" Target="../tags/tag1619.xml"/><Relationship Id="rId3" Type="http://schemas.openxmlformats.org/officeDocument/2006/relationships/tags" Target="../tags/tag1618.xml"/><Relationship Id="rId2" Type="http://schemas.openxmlformats.org/officeDocument/2006/relationships/tags" Target="../tags/tag1617.xml"/><Relationship Id="rId15" Type="http://schemas.openxmlformats.org/officeDocument/2006/relationships/slideLayout" Target="../slideLayouts/slideLayout6.xml"/><Relationship Id="rId14" Type="http://schemas.openxmlformats.org/officeDocument/2006/relationships/tags" Target="../tags/tag1629.xml"/><Relationship Id="rId13" Type="http://schemas.openxmlformats.org/officeDocument/2006/relationships/tags" Target="../tags/tag1628.xml"/><Relationship Id="rId12" Type="http://schemas.openxmlformats.org/officeDocument/2006/relationships/tags" Target="../tags/tag1627.xml"/><Relationship Id="rId11" Type="http://schemas.openxmlformats.org/officeDocument/2006/relationships/tags" Target="../tags/tag1626.xml"/><Relationship Id="rId10" Type="http://schemas.openxmlformats.org/officeDocument/2006/relationships/tags" Target="../tags/tag1625.xml"/><Relationship Id="rId1" Type="http://schemas.openxmlformats.org/officeDocument/2006/relationships/tags" Target="../tags/tag1616.xml"/></Relationships>
</file>

<file path=ppt/slides/_rels/slide87.xml.rels><?xml version="1.0" encoding="UTF-8" standalone="yes"?>
<Relationships xmlns="http://schemas.openxmlformats.org/package/2006/relationships"><Relationship Id="rId9" Type="http://schemas.openxmlformats.org/officeDocument/2006/relationships/tags" Target="../tags/tag1638.xml"/><Relationship Id="rId8" Type="http://schemas.openxmlformats.org/officeDocument/2006/relationships/tags" Target="../tags/tag1637.xml"/><Relationship Id="rId7" Type="http://schemas.openxmlformats.org/officeDocument/2006/relationships/tags" Target="../tags/tag1636.xml"/><Relationship Id="rId6" Type="http://schemas.openxmlformats.org/officeDocument/2006/relationships/tags" Target="../tags/tag1635.xml"/><Relationship Id="rId5" Type="http://schemas.openxmlformats.org/officeDocument/2006/relationships/tags" Target="../tags/tag1634.xml"/><Relationship Id="rId45" Type="http://schemas.openxmlformats.org/officeDocument/2006/relationships/slideLayout" Target="../slideLayouts/slideLayout41.xml"/><Relationship Id="rId44" Type="http://schemas.openxmlformats.org/officeDocument/2006/relationships/tags" Target="../tags/tag1673.xml"/><Relationship Id="rId43" Type="http://schemas.openxmlformats.org/officeDocument/2006/relationships/tags" Target="../tags/tag1672.xml"/><Relationship Id="rId42" Type="http://schemas.openxmlformats.org/officeDocument/2006/relationships/tags" Target="../tags/tag1671.xml"/><Relationship Id="rId41" Type="http://schemas.openxmlformats.org/officeDocument/2006/relationships/tags" Target="../tags/tag1670.xml"/><Relationship Id="rId40" Type="http://schemas.openxmlformats.org/officeDocument/2006/relationships/tags" Target="../tags/tag1669.xml"/><Relationship Id="rId4" Type="http://schemas.openxmlformats.org/officeDocument/2006/relationships/tags" Target="../tags/tag1633.xml"/><Relationship Id="rId39" Type="http://schemas.openxmlformats.org/officeDocument/2006/relationships/tags" Target="../tags/tag1668.xml"/><Relationship Id="rId38" Type="http://schemas.openxmlformats.org/officeDocument/2006/relationships/tags" Target="../tags/tag1667.xml"/><Relationship Id="rId37" Type="http://schemas.openxmlformats.org/officeDocument/2006/relationships/tags" Target="../tags/tag1666.xml"/><Relationship Id="rId36" Type="http://schemas.openxmlformats.org/officeDocument/2006/relationships/tags" Target="../tags/tag1665.xml"/><Relationship Id="rId35" Type="http://schemas.openxmlformats.org/officeDocument/2006/relationships/tags" Target="../tags/tag1664.xml"/><Relationship Id="rId34" Type="http://schemas.openxmlformats.org/officeDocument/2006/relationships/tags" Target="../tags/tag1663.xml"/><Relationship Id="rId33" Type="http://schemas.openxmlformats.org/officeDocument/2006/relationships/tags" Target="../tags/tag1662.xml"/><Relationship Id="rId32" Type="http://schemas.openxmlformats.org/officeDocument/2006/relationships/tags" Target="../tags/tag1661.xml"/><Relationship Id="rId31" Type="http://schemas.openxmlformats.org/officeDocument/2006/relationships/tags" Target="../tags/tag1660.xml"/><Relationship Id="rId30" Type="http://schemas.openxmlformats.org/officeDocument/2006/relationships/tags" Target="../tags/tag1659.xml"/><Relationship Id="rId3" Type="http://schemas.openxmlformats.org/officeDocument/2006/relationships/tags" Target="../tags/tag1632.xml"/><Relationship Id="rId29" Type="http://schemas.openxmlformats.org/officeDocument/2006/relationships/tags" Target="../tags/tag1658.xml"/><Relationship Id="rId28" Type="http://schemas.openxmlformats.org/officeDocument/2006/relationships/tags" Target="../tags/tag1657.xml"/><Relationship Id="rId27" Type="http://schemas.openxmlformats.org/officeDocument/2006/relationships/tags" Target="../tags/tag1656.xml"/><Relationship Id="rId26" Type="http://schemas.openxmlformats.org/officeDocument/2006/relationships/tags" Target="../tags/tag1655.xml"/><Relationship Id="rId25" Type="http://schemas.openxmlformats.org/officeDocument/2006/relationships/tags" Target="../tags/tag1654.xml"/><Relationship Id="rId24" Type="http://schemas.openxmlformats.org/officeDocument/2006/relationships/tags" Target="../tags/tag1653.xml"/><Relationship Id="rId23" Type="http://schemas.openxmlformats.org/officeDocument/2006/relationships/tags" Target="../tags/tag1652.xml"/><Relationship Id="rId22" Type="http://schemas.openxmlformats.org/officeDocument/2006/relationships/tags" Target="../tags/tag1651.xml"/><Relationship Id="rId21" Type="http://schemas.openxmlformats.org/officeDocument/2006/relationships/tags" Target="../tags/tag1650.xml"/><Relationship Id="rId20" Type="http://schemas.openxmlformats.org/officeDocument/2006/relationships/tags" Target="../tags/tag1649.xml"/><Relationship Id="rId2" Type="http://schemas.openxmlformats.org/officeDocument/2006/relationships/tags" Target="../tags/tag1631.xml"/><Relationship Id="rId19" Type="http://schemas.openxmlformats.org/officeDocument/2006/relationships/tags" Target="../tags/tag1648.xml"/><Relationship Id="rId18" Type="http://schemas.openxmlformats.org/officeDocument/2006/relationships/tags" Target="../tags/tag1647.xml"/><Relationship Id="rId17" Type="http://schemas.openxmlformats.org/officeDocument/2006/relationships/tags" Target="../tags/tag1646.xml"/><Relationship Id="rId16" Type="http://schemas.openxmlformats.org/officeDocument/2006/relationships/tags" Target="../tags/tag1645.xml"/><Relationship Id="rId15" Type="http://schemas.openxmlformats.org/officeDocument/2006/relationships/tags" Target="../tags/tag1644.xml"/><Relationship Id="rId14" Type="http://schemas.openxmlformats.org/officeDocument/2006/relationships/tags" Target="../tags/tag1643.xml"/><Relationship Id="rId13" Type="http://schemas.openxmlformats.org/officeDocument/2006/relationships/tags" Target="../tags/tag1642.xml"/><Relationship Id="rId12" Type="http://schemas.openxmlformats.org/officeDocument/2006/relationships/tags" Target="../tags/tag1641.xml"/><Relationship Id="rId11" Type="http://schemas.openxmlformats.org/officeDocument/2006/relationships/tags" Target="../tags/tag1640.xml"/><Relationship Id="rId10" Type="http://schemas.openxmlformats.org/officeDocument/2006/relationships/tags" Target="../tags/tag1639.xml"/><Relationship Id="rId1" Type="http://schemas.openxmlformats.org/officeDocument/2006/relationships/tags" Target="../tags/tag1630.xml"/></Relationships>
</file>

<file path=ppt/slides/_rels/slide8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679.xml"/><Relationship Id="rId6" Type="http://schemas.openxmlformats.org/officeDocument/2006/relationships/image" Target="../media/image21.jpeg"/><Relationship Id="rId5" Type="http://schemas.openxmlformats.org/officeDocument/2006/relationships/tags" Target="../tags/tag1678.xml"/><Relationship Id="rId4" Type="http://schemas.openxmlformats.org/officeDocument/2006/relationships/tags" Target="../tags/tag1677.xml"/><Relationship Id="rId3" Type="http://schemas.openxmlformats.org/officeDocument/2006/relationships/tags" Target="../tags/tag1676.xml"/><Relationship Id="rId2" Type="http://schemas.openxmlformats.org/officeDocument/2006/relationships/tags" Target="../tags/tag1675.xml"/><Relationship Id="rId1" Type="http://schemas.openxmlformats.org/officeDocument/2006/relationships/tags" Target="../tags/tag1674.xml"/></Relationships>
</file>

<file path=ppt/slides/_rels/slide8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685.xml"/><Relationship Id="rId6" Type="http://schemas.openxmlformats.org/officeDocument/2006/relationships/image" Target="../media/image21.jpeg"/><Relationship Id="rId5" Type="http://schemas.openxmlformats.org/officeDocument/2006/relationships/tags" Target="../tags/tag1684.xml"/><Relationship Id="rId4" Type="http://schemas.openxmlformats.org/officeDocument/2006/relationships/tags" Target="../tags/tag1683.xml"/><Relationship Id="rId3" Type="http://schemas.openxmlformats.org/officeDocument/2006/relationships/tags" Target="../tags/tag1682.xml"/><Relationship Id="rId2" Type="http://schemas.openxmlformats.org/officeDocument/2006/relationships/tags" Target="../tags/tag1681.xml"/><Relationship Id="rId1" Type="http://schemas.openxmlformats.org/officeDocument/2006/relationships/tags" Target="../tags/tag1680.xml"/></Relationships>
</file>

<file path=ppt/slides/_rels/slide9.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9" Type="http://schemas.openxmlformats.org/officeDocument/2006/relationships/slideLayout" Target="../slideLayouts/slideLayout6.xml"/><Relationship Id="rId38" Type="http://schemas.openxmlformats.org/officeDocument/2006/relationships/tags" Target="../tags/tag416.xml"/><Relationship Id="rId37" Type="http://schemas.openxmlformats.org/officeDocument/2006/relationships/tags" Target="../tags/tag415.xml"/><Relationship Id="rId36" Type="http://schemas.openxmlformats.org/officeDocument/2006/relationships/tags" Target="../tags/tag414.xml"/><Relationship Id="rId35" Type="http://schemas.openxmlformats.org/officeDocument/2006/relationships/tags" Target="../tags/tag413.xml"/><Relationship Id="rId34" Type="http://schemas.openxmlformats.org/officeDocument/2006/relationships/tags" Target="../tags/tag412.xml"/><Relationship Id="rId33" Type="http://schemas.openxmlformats.org/officeDocument/2006/relationships/tags" Target="../tags/tag411.xml"/><Relationship Id="rId32" Type="http://schemas.openxmlformats.org/officeDocument/2006/relationships/tags" Target="../tags/tag410.xml"/><Relationship Id="rId31" Type="http://schemas.openxmlformats.org/officeDocument/2006/relationships/tags" Target="../tags/tag409.xml"/><Relationship Id="rId30" Type="http://schemas.openxmlformats.org/officeDocument/2006/relationships/tags" Target="../tags/tag408.xml"/><Relationship Id="rId3" Type="http://schemas.openxmlformats.org/officeDocument/2006/relationships/tags" Target="../tags/tag381.xml"/><Relationship Id="rId29" Type="http://schemas.openxmlformats.org/officeDocument/2006/relationships/tags" Target="../tags/tag407.xml"/><Relationship Id="rId28" Type="http://schemas.openxmlformats.org/officeDocument/2006/relationships/tags" Target="../tags/tag406.xml"/><Relationship Id="rId27" Type="http://schemas.openxmlformats.org/officeDocument/2006/relationships/tags" Target="../tags/tag405.xml"/><Relationship Id="rId26" Type="http://schemas.openxmlformats.org/officeDocument/2006/relationships/tags" Target="../tags/tag404.xml"/><Relationship Id="rId25" Type="http://schemas.openxmlformats.org/officeDocument/2006/relationships/tags" Target="../tags/tag403.xml"/><Relationship Id="rId24" Type="http://schemas.openxmlformats.org/officeDocument/2006/relationships/tags" Target="../tags/tag402.xml"/><Relationship Id="rId23" Type="http://schemas.openxmlformats.org/officeDocument/2006/relationships/tags" Target="../tags/tag401.xml"/><Relationship Id="rId22" Type="http://schemas.openxmlformats.org/officeDocument/2006/relationships/tags" Target="../tags/tag400.xml"/><Relationship Id="rId21" Type="http://schemas.openxmlformats.org/officeDocument/2006/relationships/tags" Target="../tags/tag399.xml"/><Relationship Id="rId20" Type="http://schemas.openxmlformats.org/officeDocument/2006/relationships/tags" Target="../tags/tag398.xml"/><Relationship Id="rId2" Type="http://schemas.openxmlformats.org/officeDocument/2006/relationships/tags" Target="../tags/tag380.xml"/><Relationship Id="rId19" Type="http://schemas.openxmlformats.org/officeDocument/2006/relationships/tags" Target="../tags/tag397.xml"/><Relationship Id="rId18" Type="http://schemas.openxmlformats.org/officeDocument/2006/relationships/tags" Target="../tags/tag396.xml"/><Relationship Id="rId17" Type="http://schemas.openxmlformats.org/officeDocument/2006/relationships/tags" Target="../tags/tag395.xml"/><Relationship Id="rId16" Type="http://schemas.openxmlformats.org/officeDocument/2006/relationships/tags" Target="../tags/tag394.xml"/><Relationship Id="rId15" Type="http://schemas.openxmlformats.org/officeDocument/2006/relationships/tags" Target="../tags/tag393.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tags" Target="../tags/tag389.xml"/><Relationship Id="rId10" Type="http://schemas.openxmlformats.org/officeDocument/2006/relationships/tags" Target="../tags/tag388.xml"/><Relationship Id="rId1" Type="http://schemas.openxmlformats.org/officeDocument/2006/relationships/tags" Target="../tags/tag379.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691.xml"/><Relationship Id="rId6" Type="http://schemas.openxmlformats.org/officeDocument/2006/relationships/image" Target="../media/image21.jpeg"/><Relationship Id="rId5" Type="http://schemas.openxmlformats.org/officeDocument/2006/relationships/tags" Target="../tags/tag1690.xml"/><Relationship Id="rId4" Type="http://schemas.openxmlformats.org/officeDocument/2006/relationships/tags" Target="../tags/tag1689.xml"/><Relationship Id="rId3" Type="http://schemas.openxmlformats.org/officeDocument/2006/relationships/tags" Target="../tags/tag1688.xml"/><Relationship Id="rId2" Type="http://schemas.openxmlformats.org/officeDocument/2006/relationships/tags" Target="../tags/tag1687.xml"/><Relationship Id="rId1" Type="http://schemas.openxmlformats.org/officeDocument/2006/relationships/tags" Target="../tags/tag1686.xml"/></Relationships>
</file>

<file path=ppt/slides/_rels/slide91.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697.xml"/><Relationship Id="rId6" Type="http://schemas.openxmlformats.org/officeDocument/2006/relationships/image" Target="../media/image21.jpeg"/><Relationship Id="rId5" Type="http://schemas.openxmlformats.org/officeDocument/2006/relationships/tags" Target="../tags/tag1696.xml"/><Relationship Id="rId4" Type="http://schemas.openxmlformats.org/officeDocument/2006/relationships/tags" Target="../tags/tag1695.xml"/><Relationship Id="rId3" Type="http://schemas.openxmlformats.org/officeDocument/2006/relationships/tags" Target="../tags/tag1694.xml"/><Relationship Id="rId2" Type="http://schemas.openxmlformats.org/officeDocument/2006/relationships/tags" Target="../tags/tag1693.xml"/><Relationship Id="rId1" Type="http://schemas.openxmlformats.org/officeDocument/2006/relationships/tags" Target="../tags/tag1692.xml"/></Relationships>
</file>

<file path=ppt/slides/_rels/slide9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03.xml"/><Relationship Id="rId6" Type="http://schemas.openxmlformats.org/officeDocument/2006/relationships/image" Target="../media/image21.jpeg"/><Relationship Id="rId5" Type="http://schemas.openxmlformats.org/officeDocument/2006/relationships/tags" Target="../tags/tag1702.xml"/><Relationship Id="rId4" Type="http://schemas.openxmlformats.org/officeDocument/2006/relationships/tags" Target="../tags/tag1701.xml"/><Relationship Id="rId3" Type="http://schemas.openxmlformats.org/officeDocument/2006/relationships/tags" Target="../tags/tag1700.xml"/><Relationship Id="rId2" Type="http://schemas.openxmlformats.org/officeDocument/2006/relationships/tags" Target="../tags/tag1699.xml"/><Relationship Id="rId1" Type="http://schemas.openxmlformats.org/officeDocument/2006/relationships/tags" Target="../tags/tag1698.xml"/></Relationships>
</file>

<file path=ppt/slides/_rels/slide93.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09.xml"/><Relationship Id="rId6" Type="http://schemas.openxmlformats.org/officeDocument/2006/relationships/image" Target="../media/image21.jpeg"/><Relationship Id="rId5" Type="http://schemas.openxmlformats.org/officeDocument/2006/relationships/tags" Target="../tags/tag1708.xml"/><Relationship Id="rId4" Type="http://schemas.openxmlformats.org/officeDocument/2006/relationships/tags" Target="../tags/tag1707.xml"/><Relationship Id="rId3" Type="http://schemas.openxmlformats.org/officeDocument/2006/relationships/tags" Target="../tags/tag1706.xml"/><Relationship Id="rId2" Type="http://schemas.openxmlformats.org/officeDocument/2006/relationships/tags" Target="../tags/tag1705.xml"/><Relationship Id="rId1" Type="http://schemas.openxmlformats.org/officeDocument/2006/relationships/tags" Target="../tags/tag1704.xml"/></Relationships>
</file>

<file path=ppt/slides/_rels/slide9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15.xml"/><Relationship Id="rId6" Type="http://schemas.openxmlformats.org/officeDocument/2006/relationships/image" Target="../media/image21.jpeg"/><Relationship Id="rId5" Type="http://schemas.openxmlformats.org/officeDocument/2006/relationships/tags" Target="../tags/tag1714.xml"/><Relationship Id="rId4" Type="http://schemas.openxmlformats.org/officeDocument/2006/relationships/tags" Target="../tags/tag1713.xml"/><Relationship Id="rId3" Type="http://schemas.openxmlformats.org/officeDocument/2006/relationships/tags" Target="../tags/tag1712.xml"/><Relationship Id="rId2" Type="http://schemas.openxmlformats.org/officeDocument/2006/relationships/tags" Target="../tags/tag1711.xml"/><Relationship Id="rId1" Type="http://schemas.openxmlformats.org/officeDocument/2006/relationships/tags" Target="../tags/tag1710.xml"/></Relationships>
</file>

<file path=ppt/slides/_rels/slide9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21.xml"/><Relationship Id="rId6" Type="http://schemas.openxmlformats.org/officeDocument/2006/relationships/image" Target="../media/image21.jpeg"/><Relationship Id="rId5" Type="http://schemas.openxmlformats.org/officeDocument/2006/relationships/tags" Target="../tags/tag1720.xml"/><Relationship Id="rId4" Type="http://schemas.openxmlformats.org/officeDocument/2006/relationships/tags" Target="../tags/tag1719.xml"/><Relationship Id="rId3" Type="http://schemas.openxmlformats.org/officeDocument/2006/relationships/tags" Target="../tags/tag1718.xml"/><Relationship Id="rId2" Type="http://schemas.openxmlformats.org/officeDocument/2006/relationships/tags" Target="../tags/tag1717.xml"/><Relationship Id="rId1" Type="http://schemas.openxmlformats.org/officeDocument/2006/relationships/tags" Target="../tags/tag1716.xml"/></Relationships>
</file>

<file path=ppt/slides/_rels/slide9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27.xml"/><Relationship Id="rId6" Type="http://schemas.openxmlformats.org/officeDocument/2006/relationships/image" Target="../media/image21.jpeg"/><Relationship Id="rId5" Type="http://schemas.openxmlformats.org/officeDocument/2006/relationships/tags" Target="../tags/tag1726.xml"/><Relationship Id="rId4" Type="http://schemas.openxmlformats.org/officeDocument/2006/relationships/tags" Target="../tags/tag1725.xml"/><Relationship Id="rId3" Type="http://schemas.openxmlformats.org/officeDocument/2006/relationships/tags" Target="../tags/tag1724.xml"/><Relationship Id="rId2" Type="http://schemas.openxmlformats.org/officeDocument/2006/relationships/tags" Target="../tags/tag1723.xml"/><Relationship Id="rId1" Type="http://schemas.openxmlformats.org/officeDocument/2006/relationships/tags" Target="../tags/tag1722.xml"/></Relationships>
</file>

<file path=ppt/slides/_rels/slide9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33.xml"/><Relationship Id="rId6" Type="http://schemas.openxmlformats.org/officeDocument/2006/relationships/image" Target="../media/image21.jpeg"/><Relationship Id="rId5" Type="http://schemas.openxmlformats.org/officeDocument/2006/relationships/tags" Target="../tags/tag1732.xml"/><Relationship Id="rId4" Type="http://schemas.openxmlformats.org/officeDocument/2006/relationships/tags" Target="../tags/tag1731.xml"/><Relationship Id="rId3" Type="http://schemas.openxmlformats.org/officeDocument/2006/relationships/tags" Target="../tags/tag1730.xml"/><Relationship Id="rId2" Type="http://schemas.openxmlformats.org/officeDocument/2006/relationships/tags" Target="../tags/tag1729.xml"/><Relationship Id="rId1" Type="http://schemas.openxmlformats.org/officeDocument/2006/relationships/tags" Target="../tags/tag1728.xml"/></Relationships>
</file>

<file path=ppt/slides/_rels/slide9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39.xml"/><Relationship Id="rId6" Type="http://schemas.openxmlformats.org/officeDocument/2006/relationships/image" Target="../media/image21.jpeg"/><Relationship Id="rId5" Type="http://schemas.openxmlformats.org/officeDocument/2006/relationships/tags" Target="../tags/tag1738.xml"/><Relationship Id="rId4" Type="http://schemas.openxmlformats.org/officeDocument/2006/relationships/tags" Target="../tags/tag1737.xml"/><Relationship Id="rId3" Type="http://schemas.openxmlformats.org/officeDocument/2006/relationships/tags" Target="../tags/tag1736.xml"/><Relationship Id="rId2" Type="http://schemas.openxmlformats.org/officeDocument/2006/relationships/tags" Target="../tags/tag1735.xml"/><Relationship Id="rId1" Type="http://schemas.openxmlformats.org/officeDocument/2006/relationships/tags" Target="../tags/tag1734.xml"/></Relationships>
</file>

<file path=ppt/slides/_rels/slide9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745.xml"/><Relationship Id="rId6" Type="http://schemas.openxmlformats.org/officeDocument/2006/relationships/image" Target="../media/image21.jpeg"/><Relationship Id="rId5" Type="http://schemas.openxmlformats.org/officeDocument/2006/relationships/tags" Target="../tags/tag1744.xml"/><Relationship Id="rId4" Type="http://schemas.openxmlformats.org/officeDocument/2006/relationships/tags" Target="../tags/tag1743.xml"/><Relationship Id="rId3" Type="http://schemas.openxmlformats.org/officeDocument/2006/relationships/tags" Target="../tags/tag1742.xml"/><Relationship Id="rId2" Type="http://schemas.openxmlformats.org/officeDocument/2006/relationships/tags" Target="../tags/tag1741.xml"/><Relationship Id="rId1" Type="http://schemas.openxmlformats.org/officeDocument/2006/relationships/tags" Target="../tags/tag17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3"/>
          <p:cNvSpPr>
            <a:spLocks noGrp="1"/>
          </p:cNvSpPr>
          <p:nvPr>
            <p:ph type="ctrTitle" hasCustomPrompt="1"/>
            <p:custDataLst>
              <p:tags r:id="rId1"/>
            </p:custDataLst>
          </p:nvPr>
        </p:nvSpPr>
        <p:spPr>
          <a:xfrm>
            <a:off x="839470" y="2348865"/>
            <a:ext cx="5843270" cy="1913255"/>
          </a:xfrm>
        </p:spPr>
        <p:txBody>
          <a:bodyPr vert="horz" lIns="90000" tIns="46800" rIns="90000" bIns="46800" anchor="ctr" anchorCtr="0">
            <a:noAutofit/>
          </a:bodyPr>
          <a:p>
            <a:pPr marL="0" marR="0" indent="0" algn="l" defTabSz="914400" rtl="0" eaLnBrk="1" fontAlgn="auto" latinLnBrk="0" hangingPunct="1">
              <a:lnSpc>
                <a:spcPct val="130000"/>
              </a:lnSpc>
              <a:spcBef>
                <a:spcPct val="0"/>
              </a:spcBef>
              <a:spcAft>
                <a:spcPct val="0"/>
              </a:spcAft>
              <a:buClrTx/>
              <a:buSzTx/>
              <a:buFontTx/>
              <a:buNone/>
            </a:pP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单元三 </a:t>
            </a:r>
            <a:br>
              <a:rPr lang="zh-CN" altLang="en-US" spc="800"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b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销售业务与结算</a:t>
            </a:r>
            <a:endPar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9457"/>
                                        </p:tgtEl>
                                        <p:attrNameLst>
                                          <p:attrName>style.visibility</p:attrName>
                                        </p:attrNameLst>
                                      </p:cBhvr>
                                      <p:to>
                                        <p:strVal val="visible"/>
                                      </p:to>
                                    </p:set>
                                    <p:anim calcmode="lin" valueType="num">
                                      <p:cBhvr>
                                        <p:cTn id="7" dur="700" fill="hold">
                                          <p:stCondLst>
                                            <p:cond delay="0"/>
                                          </p:stCondLst>
                                        </p:cTn>
                                        <p:tgtEl>
                                          <p:spTgt spid="19457"/>
                                        </p:tgtEl>
                                        <p:attrNameLst>
                                          <p:attrName>ppt_x</p:attrName>
                                        </p:attrNameLst>
                                      </p:cBhvr>
                                      <p:tavLst>
                                        <p:tav tm="0" fmla="#ppt_x-#ppt_h*((1.5-1.5*$)^3-(1.5-1.5*$)^2)">
                                          <p:val>
                                            <p:fltVal val="0.000000"/>
                                          </p:val>
                                        </p:tav>
                                        <p:tav tm="100000">
                                          <p:val>
                                            <p:fltVal val="1.000000"/>
                                          </p:val>
                                        </p:tav>
                                      </p:tavLst>
                                    </p:anim>
                                    <p:anim calcmode="lin" valueType="num">
                                      <p:cBhvr>
                                        <p:cTn id="8" dur="700" fill="hold">
                                          <p:stCondLst>
                                            <p:cond delay="0"/>
                                          </p:stCondLst>
                                        </p:cTn>
                                        <p:tgtEl>
                                          <p:spTgt spid="19457"/>
                                        </p:tgtEl>
                                        <p:attrNameLst>
                                          <p:attrName>style.rotation</p:attrName>
                                        </p:attrNameLst>
                                      </p:cBhvr>
                                      <p:tavLst>
                                        <p:tav tm="0" fmla="#ppt_r+180*((1.5-1.5*$)^3-(1.5-1.5*$)^2)">
                                          <p:val>
                                            <p:fltVal val="0.000000"/>
                                          </p:val>
                                        </p:tav>
                                        <p:tav tm="100000">
                                          <p:val>
                                            <p:fltVal val="1.000000"/>
                                          </p:val>
                                        </p:tav>
                                      </p:tavLst>
                                    </p:anim>
                                    <p:animEffect filter="fade">
                                      <p:cBhvr>
                                        <p:cTn id="9" dur="300">
                                          <p:stCondLst>
                                            <p:cond delay="0"/>
                                          </p:stCondLst>
                                        </p:cTn>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61"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custDataLst>
              <p:tags r:id="rId1"/>
            </p:custDataLst>
          </p:nvPr>
        </p:nvSpPr>
        <p:spPr>
          <a:xfrm>
            <a:off x="6256338" y="2900363"/>
            <a:ext cx="5341938" cy="2130425"/>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custDataLst>
              <p:tags r:id="rId2"/>
            </p:custDataLst>
          </p:nvPr>
        </p:nvSpPr>
        <p:spPr>
          <a:xfrm>
            <a:off x="619125" y="2900363"/>
            <a:ext cx="5343525" cy="2128838"/>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矩形 24"/>
          <p:cNvSpPr/>
          <p:nvPr>
            <p:custDataLst>
              <p:tags r:id="rId3"/>
            </p:custDataLst>
          </p:nvPr>
        </p:nvSpPr>
        <p:spPr>
          <a:xfrm>
            <a:off x="7732713" y="2954338"/>
            <a:ext cx="3711575" cy="1911350"/>
          </a:xfrm>
          <a:prstGeom prst="rect">
            <a:avLst/>
          </a:prstGeom>
        </p:spPr>
        <p:txBody>
          <a:bodyPr wrap="square"/>
          <a:p>
            <a:pPr lvl="0" algn="just" fontAlgn="base">
              <a:lnSpc>
                <a:spcPct val="130000"/>
              </a:lnSpc>
              <a:defRPr/>
            </a:pPr>
            <a:r>
              <a:rPr lang="zh-CN" altLang="en-US" sz="140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不要被其母公司的光环所迷惑，对其应持慎重态度。如果是子公司，要求其出示母公司准予其以母公司的名义洽谈业务，并承担子公司一切风险的授权书。母公司拥有的资产、商誉并不意味着子公司也如此，要警惕子公司打着母公司的招牌虚报资产的现象。</a:t>
            </a:r>
            <a:endParaRPr lang="zh-CN" altLang="en-US" sz="140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
        <p:nvSpPr>
          <p:cNvPr id="31" name="矩形 30"/>
          <p:cNvSpPr/>
          <p:nvPr>
            <p:custDataLst>
              <p:tags r:id="rId4"/>
            </p:custDataLst>
          </p:nvPr>
        </p:nvSpPr>
        <p:spPr>
          <a:xfrm>
            <a:off x="755650" y="3241675"/>
            <a:ext cx="3765550" cy="1670050"/>
          </a:xfrm>
          <a:prstGeom prst="rect">
            <a:avLst/>
          </a:prstGeom>
        </p:spPr>
        <p:txBody>
          <a:bodyPr wrap="square"/>
          <a:p>
            <a:pPr marR="0" lvl="0" algn="just" defTabSz="914400" rtl="0" eaLnBrk="1" fontAlgn="auto" latinLnBrk="0" hangingPunct="1">
              <a:lnSpc>
                <a:spcPct val="130000"/>
              </a:lnSpc>
              <a:spcBef>
                <a:spcPts val="0"/>
              </a:spcBef>
              <a:spcAft>
                <a:spcPts val="0"/>
              </a:spcAft>
              <a:buClrTx/>
              <a:buSzTx/>
              <a:defRPr/>
            </a:pPr>
            <a:r>
              <a:rPr lang="zh-CN" altLang="en-US" sz="140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要认清他们所介绍的客商的资信地位，防止他们打着中介的旗号行骗。</a:t>
            </a:r>
            <a:endParaRPr lang="zh-CN" altLang="en-US" sz="140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92169" name="组合 5"/>
          <p:cNvGrpSpPr/>
          <p:nvPr/>
        </p:nvGrpSpPr>
        <p:grpSpPr>
          <a:xfrm>
            <a:off x="4521200" y="2446338"/>
            <a:ext cx="3097213"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9217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755650" y="2352675"/>
            <a:ext cx="362013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关于专门从事交易中介的客商</a:t>
            </a:r>
            <a:endPar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9"/>
            </p:custDataLst>
          </p:nvPr>
        </p:nvSpPr>
        <p:spPr>
          <a:xfrm>
            <a:off x="7753350" y="2352675"/>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关于“借树乘凉”的客商</a:t>
            </a:r>
            <a:endPar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1"/>
          <p:cNvSpPr txBox="1"/>
          <p:nvPr/>
        </p:nvSpPr>
        <p:spPr>
          <a:xfrm>
            <a:off x="3215640" y="332423"/>
            <a:ext cx="5862320"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01700" y="2486025"/>
            <a:ext cx="6205855" cy="31553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业务员明知顾客的托词为谎话，但仍须予以原谅，因他们多自知言行不符。千万不可激动，更不可反唇相讥。但可如此回答：“我相信您可能已被谣言所困惑，我不知道您在何处获得此消息，但事实则为……”</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对付谎言的最佳反驳为公布真相，对付误传的最佳的回答为说明事实。当业务员冷静沉着地表白事实真相之后，可发挥一种无比的力量以消除不负责任的反对，所谓拨云雾见青天，则有关交易的谈判自然迈进坦途矣。</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（10）利用虚伪托词</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01700" y="2557780"/>
            <a:ext cx="6205855" cy="30422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任何人都避免不了简单的思维，我们的客户也是这样。所以，当这样的问题提出后，业务员应百般耐心地做出应答：</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公司大则量大、成本低。</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公司小，则生产精益求精，适应客户的个别需求。</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想方设法满足客户要求：“我工作的好坏是以基本顾客满意的程度来衡量的，这也决定了我的薪金的高低，公司就拿这个标准来考核我的实绩。</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（11）你们的公司太大（小）了</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01700" y="2557780"/>
            <a:ext cx="6205855" cy="30422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下次再谈或稍后再行联络，这是顾客常用的口头禅，其应付之道如下：</a:t>
            </a:r>
            <a:endPar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如此推搪突然出现，则可能是因为业务员的说明未能引起其兴趣，故不愿继续再谈。</a:t>
            </a:r>
            <a:endPar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顾客可能一时难以决定，希望给点时间考虑，业务员如能判断其疑问所在，应就此点再做保证，并列举更多理由，以着重其采购的利益，如该商品可能即将加价，或存货不多，及早购买以免延误旺季需求等。</a:t>
            </a:r>
            <a:endPar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有时顾客在刚听完业务员的开场白后，即表示不想继续再听，可能其内心早有一种较为合理的决定。</a:t>
            </a:r>
            <a:endParaRPr lang="zh-CN" altLang="en-US" sz="1400" b="1"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（12）留待下次再谈</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01700" y="2557780"/>
            <a:ext cx="6205855" cy="31115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客户有过不愉快的经历，对于我们的产品自然就起了条件反射的心理，这类客户一般都比较注重自我，重视自己的亲身体验。对此，我们应当这样表示：</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对过去的经历表示遗憾，帮助对方说出不满意的根源在哪里，告诉他们是完全可以避免的。</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鼓励客户再做新尝试，因为我们的产品是可靠的、全新的，并列举其他客户试用后的满意程度。</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实用的帮助：“听上去好像您曾在一种类似产品上有过不愉快的经历，能对我说说吗？</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（13）以前曾经用过，但不太好</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623253" y="2348865"/>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780665"/>
            <a:ext cx="6205855" cy="25444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当有些顾客成见很深，不肯接受他人建议时，业务员如欲完成交易，必须采取下列应付方法：</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业务员要先了解顾客固执的心理，其实是由其无知所致，故业务人员如能同情和理解对方，才有进言的可能。</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业务员应尽量表现出谦虚的态度，并赞扬对方的见解，借以掌握其心理，然后循序渐进，以达成交易谈判的目的。</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（14）坚持自己的意见</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623253" y="2348865"/>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787400" y="2500630"/>
            <a:ext cx="6205855" cy="32080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事实上很多顾客常利用书面要求作为拒绝的借口，此类要求中约有95% 为一种文雅拒绝或拖延的借口，应付之道如下：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①业务员应随身携带此类书面规格及其他有关估价的详细资料，以便随时提供给顾客做参考，希望其能当面研究决定，以便顾客需要咨询时立即可获回答，避免拖延时间，夜长梦多。</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假如顾客所提的问题过于武断，例如“我们不用此商品”“此商品毫不实用”，业务员不必气馁，应立即提出“你为何如此说”等问题，使顾客不得不详释其论调，说明资料来源程序，或自认其批评欠妥，因此交易谈判不致中辍。</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（15）要求书面申请</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623253" y="2348865"/>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787400" y="2428875"/>
            <a:ext cx="6205855" cy="3401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一般来讲，新公司的生意会有以下几方面障碍：</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因为是新公司，没有连续的策略，使客户不易接受。</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因为没有太悠久的历史，使客户不能产生信任感。</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因为是新公司，客户无法通过以往资料了解，把握你的运营策略和产品状况。</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④ 客户担心公司的持久发展问题。</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⑤ 客户担心新公司的短期行为。</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⑥ 客户担心因新开业的成本压力，导致价格过高。</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（16）我们还是新公司</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项目五　销售财务结算</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071495" y="2708910"/>
            <a:ext cx="6414770" cy="78295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营销过程核算</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199515" y="2348865"/>
            <a:ext cx="9767570" cy="3174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（一）商品购进的确认与计量</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商品购进的入账时间</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商品购进的入账时间一般是商业企业通过货币结算取得了商品所有权或支配权的时间。在货款先付、商品后到的情况下，以支付货款的时间作为商品购进的入账时间；在商品先到、货款后付的情况下，收到商品可以暂不入账，等到付款时根据有关结算凭证作为商品购进入账。根据货款结算方式和商品交接方式的不同，商品购进的具体入账时间有以下几种情况：</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1201" y="1527493"/>
            <a:ext cx="9779655" cy="4859850"/>
            <a:chOff x="2650" y="2743"/>
            <a:chExt cx="13498" cy="5378"/>
          </a:xfrm>
        </p:grpSpPr>
        <p:sp>
          <p:nvSpPr>
            <p:cNvPr id="114" name="圆角矩形 113"/>
            <p:cNvSpPr/>
            <p:nvPr>
              <p:custDataLst>
                <p:tags r:id="rId1"/>
              </p:custDataLst>
            </p:nvPr>
          </p:nvSpPr>
          <p:spPr>
            <a:xfrm>
              <a:off x="2965" y="2951"/>
              <a:ext cx="12944" cy="4991"/>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50" y="7686"/>
              <a:ext cx="761" cy="435"/>
              <a:chOff x="6005" y="5082"/>
              <a:chExt cx="761" cy="435"/>
            </a:xfrm>
          </p:grpSpPr>
          <p:sp>
            <p:nvSpPr>
              <p:cNvPr id="119" name="菱形 118"/>
              <p:cNvSpPr/>
              <p:nvPr>
                <p:custDataLst>
                  <p:tags r:id="rId4"/>
                </p:custDataLst>
              </p:nvPr>
            </p:nvSpPr>
            <p:spPr>
              <a:xfrm>
                <a:off x="6005" y="511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1" y="508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72" y="7716"/>
              <a:ext cx="776" cy="400"/>
              <a:chOff x="6095" y="5112"/>
              <a:chExt cx="776" cy="400"/>
            </a:xfrm>
          </p:grpSpPr>
          <p:sp>
            <p:nvSpPr>
              <p:cNvPr id="122" name="菱形 121"/>
              <p:cNvSpPr/>
              <p:nvPr>
                <p:custDataLst>
                  <p:tags r:id="rId6"/>
                </p:custDataLst>
              </p:nvPr>
            </p:nvSpPr>
            <p:spPr>
              <a:xfrm>
                <a:off x="6095" y="511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11" y="511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1882775"/>
            <a:ext cx="8593455" cy="41433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（2）谈判对手资信调查</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对客商合法资格的审查</a:t>
            </a:r>
            <a:endPar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商务谈判的结果是有一定的经济法律关系的。参加一定的经济法律关系而享受权利和义务关系的组织或个人，叫作经济法律关系主体。作为参加商务谈判的企业组织必须具有法人资格。</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对谈判对手资本、信用及履约能力的审查</a:t>
            </a:r>
            <a:endPar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对谈判对手资本的审查主要是审查对方的注册资本、资产负债表、收支状况、销售状况、资金状况等有关事件。对方具备了法律意义上的主体资格，并不一定具备很强的行为能力。</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06883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421890"/>
            <a:ext cx="6083935" cy="25654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从本地购进商品，采用现金、支票、本票或商业汇票等结算方式的，在支付货款并取得供货单位发货证明时，就可以作为商品购进入账；若商品先到，并已经验收入库，货款尚未支付的，月末按合同或协议价暂估入账，下月初再用红字冲回，以便在实际结算凭证收到后，按实际成本入账。</a:t>
            </a:r>
            <a:endPar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3"/>
            </p:custDataLst>
          </p:nvPr>
        </p:nvSpPr>
        <p:spPr>
          <a:xfrm>
            <a:off x="3970179" y="1227138"/>
            <a:ext cx="42976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7">
            <a:clrChange>
              <a:clrFrom>
                <a:srgbClr val="FEFEF6"/>
              </a:clrFrom>
              <a:clrTo>
                <a:srgbClr val="FEFEF6">
                  <a:alpha val="0"/>
                </a:srgbClr>
              </a:clrTo>
            </a:clrChange>
          </a:blip>
          <a:srcRect l="4047" t="12042" r="5789" b="7700"/>
          <a:stretch>
            <a:fillRect/>
          </a:stretch>
        </p:blipFill>
        <p:spPr>
          <a:xfrm>
            <a:off x="6992938" y="2141855"/>
            <a:ext cx="4289425" cy="3355975"/>
          </a:xfrm>
          <a:prstGeom prst="rect">
            <a:avLst/>
          </a:prstGeom>
          <a:noFill/>
          <a:ln w="9525">
            <a:noFill/>
          </a:ln>
        </p:spPr>
      </p:pic>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06883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421890"/>
            <a:ext cx="6083935" cy="28886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pc="1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（2）从外地购进商品，采用托收承付结算方式或委托收款结算方式，结算凭证先到并承付货款时，作为商品购进入账；商品先到，验收入库后，暂不作为商品购进，待承付货款时，再作为商品购进入账。</a:t>
            </a:r>
            <a:endParaRPr lang="zh-CN" altLang="en-US" sz="1600" spc="1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（3）在商品购进业务中，采取预付货款方式的，由于预付货款尚未形成买卖双方实际的交易行为，因此，预付货款的时间不能作为商品购进的入账时间。</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（4）进口商品以及支付货款的时间作为购进商品的入账时间。</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3"/>
            </p:custDataLst>
          </p:nvPr>
        </p:nvSpPr>
        <p:spPr>
          <a:xfrm>
            <a:off x="3970179" y="1227138"/>
            <a:ext cx="42976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7">
            <a:clrChange>
              <a:clrFrom>
                <a:srgbClr val="FEFEF6"/>
              </a:clrFrom>
              <a:clrTo>
                <a:srgbClr val="FEFEF6">
                  <a:alpha val="0"/>
                </a:srgbClr>
              </a:clrTo>
            </a:clrChange>
          </a:blip>
          <a:srcRect l="4047" t="12042" r="5789" b="7700"/>
          <a:stretch>
            <a:fillRect/>
          </a:stretch>
        </p:blipFill>
        <p:spPr>
          <a:xfrm>
            <a:off x="6992938" y="2141855"/>
            <a:ext cx="4289425" cy="3355975"/>
          </a:xfrm>
          <a:prstGeom prst="rect">
            <a:avLst/>
          </a:prstGeom>
          <a:noFill/>
          <a:ln w="9525">
            <a:noFill/>
          </a:ln>
        </p:spPr>
      </p:pic>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2390" y="2211070"/>
            <a:ext cx="9506585" cy="36029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（一）商品购进的确认与计量</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商品购进的采购成本的确定</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（1）国内购进的用于销售和用于出口的商品，以进货原价作为其采购成本。</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（2）企业进口的商品，其实际成本包括进口商品的国外进价和进口环节的各种税金（不包括增值税）。</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（3）企业委托其他单位代理进口的商品，其采购成本为实际支付给代理单位的全部价款。</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（4）企业收购的免税农副产品，其实际成本为支付的收购价款扣除按规定计算的增值税进项税额后的数额。</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2390" y="2211070"/>
            <a:ext cx="9506585" cy="37001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（二）商品销售收入的确认与计量</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商品销售收入的确认</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商业企业销售商品时，如果同时符合以下四个条件，即确认为收入：</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（1）企业已将商品所有权上的主要风险和报酬转移给买方。</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（2）企业既没有保留通常与所有权相联系的继续管理权，也没有对已售出的商品实施控制。</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（3）与交易相关的经济利益能够流入企业。经济利益是指直接或间接流入企业的现金或现金等价物。</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（4）相关的收入和成本能够可靠地计量。</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2390" y="2211070"/>
            <a:ext cx="9506585" cy="35572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收入的具体确认时间</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企业销售商品应该同时满足上述四个条件，才能确认收入。任何一个条件没有满足，即使收到货款，也不能确认收入。具体来说可按以下原则确认收入：</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（1）采用直接收款方式销售商品，在实际收到货款或取得收取货款的凭证时，作为收入的实现。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（2）采用托收承付和委托收款结算方式销售商品，在发出商品并办妥托收手续时，作为收入的实现。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（3）采用分期收款方式销售商品，应按合同约定的收款日期作为收入的实现。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（4）采用预收货款方式销售商品，在商品发出时作为收入的实现。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2390" y="2211070"/>
            <a:ext cx="9506585" cy="36868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委托其他单位供销的商品，分别以以下情况确认收入：视同买断，受托方将商品销售，应按实际售价确认为销售收入，并向委托方开具代销清单，委托方收到供销清单时，作为收入的实现；收取手续费，委托方应在受托方将商品销售后收到代销清单时，作为收入的实现；受托方在商品销售后，按应收取的手续费确认收入。</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（6）在交款提货的情况下，如货款已经收到，只要账单和提货单已经交给买方，不论商品是否发出，都应作为收入的实现。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（7）以旧换新销售，销售的商品按照商品销售的方法确认收入，回收的商品作为购进商品处理。</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（8）出口销售的商品，陆运以取得承运货物收据或铁路联运运单、海运以取得出口装船提单、空运以取得空运单，并向银行办理交单后作为收入的实现。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3543" y="3670"/>
              <a:ext cx="13134" cy="307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487170" y="3212465"/>
            <a:ext cx="9083040" cy="15494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9）自营进口的商品，如企业与国内用户签订合同实行货到结算的，在货船到达我国港口取得外运公司的船舶到港通知向订货单位开出结算凭证时，作为收入的实现；合同规定对国内实行单向结算的，凭国外账单向订货单位开出结算凭证时作为收入的实现；库存进口商品凭出库单向用户开出结算凭证后作为收入的实现。</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2390" y="2211070"/>
            <a:ext cx="9506585" cy="34601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商品销售的入账价格</a:t>
            </a:r>
            <a:endPar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企业商品销售的入账价格主要有以下几种：</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（1）批发价。是批发企业将商品销售给零售企业或其他企业的价格。</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（2）零售价。是零售企业将商品销售给个人或集体消费者的价格。</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出口商品的入账价格，一律以离岸价（FOB）为入账基础，如按到岸价（CIF）对外成交的，在商品离境后所发生的应由我方负担的以外汇支付的国外运费、保险费、佣金（包括明佣和暗佣）和银行财务费等，以红字冲减收入。不易按商品认定的累计佣金收支，列入营业费用。出口商品发生的对外理赔，应以红字冲减收入。</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91744" y="1052195"/>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一、商品购销的确认与计量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23645" y="2211070"/>
            <a:ext cx="9553575" cy="35109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【例 3-1】</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假设 A 公司 2021 年 4 月份发生如下销售业务，A 公司为一般纳税人，其增值税税率为 17%：</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（1）3 日，向 A 厂发出甲产品 6 件，每件售价 3 500 元，货款 21 000 元，增值税税额 3 570 元，发货时垫付运输费 600 元，发票和运单已交付 A 厂，货款尚未收到。其会计分录如下：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应收账款——A 工厂 25 170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altLang="zh-CN"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主营业务收入——甲产品 21 000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应交税费——应交增值税（销项税额） 3 570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银行存款 600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636520"/>
            <a:ext cx="9553575" cy="27539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（2）5 日，委托 M 商店代销乙产品 15 件，每件生产成本 810 元，代销售价 12 000元，产品均已发出。</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由于委托代销产品是以收到受托单位销售清单为销售实现的标志，所以发出的代销产品仍属企业财产，这时不能确认产品销售收入。为核算企业发出委托代销产品，可设置“委托代销商品”账户。该账户借方反映已发出但尚未销售的产品实际成本，贷方反映销售产品成本的结转。虽然委托代销商品在发出货物时不能确认销售收入，但税法规定，委托代销商品在发出货物时视同销售，应计增值税税额。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551111" y="1124903"/>
            <a:ext cx="10660679" cy="4895996"/>
            <a:chOff x="2650" y="2743"/>
            <a:chExt cx="14714" cy="5418"/>
          </a:xfrm>
        </p:grpSpPr>
        <p:sp>
          <p:nvSpPr>
            <p:cNvPr id="114" name="圆角矩形 113"/>
            <p:cNvSpPr/>
            <p:nvPr>
              <p:custDataLst>
                <p:tags r:id="rId1"/>
              </p:custDataLst>
            </p:nvPr>
          </p:nvSpPr>
          <p:spPr>
            <a:xfrm>
              <a:off x="2965" y="2951"/>
              <a:ext cx="14083" cy="4991"/>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50" y="7686"/>
              <a:ext cx="761" cy="435"/>
              <a:chOff x="6005" y="5082"/>
              <a:chExt cx="761" cy="435"/>
            </a:xfrm>
          </p:grpSpPr>
          <p:sp>
            <p:nvSpPr>
              <p:cNvPr id="119" name="菱形 118"/>
              <p:cNvSpPr/>
              <p:nvPr>
                <p:custDataLst>
                  <p:tags r:id="rId4"/>
                </p:custDataLst>
              </p:nvPr>
            </p:nvSpPr>
            <p:spPr>
              <a:xfrm>
                <a:off x="6005" y="511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1" y="508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588" y="7761"/>
              <a:ext cx="776" cy="400"/>
              <a:chOff x="4879" y="5157"/>
              <a:chExt cx="776" cy="400"/>
            </a:xfrm>
          </p:grpSpPr>
          <p:sp>
            <p:nvSpPr>
              <p:cNvPr id="122" name="菱形 121"/>
              <p:cNvSpPr/>
              <p:nvPr>
                <p:custDataLst>
                  <p:tags r:id="rId6"/>
                </p:custDataLst>
              </p:nvPr>
            </p:nvSpPr>
            <p:spPr>
              <a:xfrm>
                <a:off x="4879" y="5157"/>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5195" y="5157"/>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442" y="2822"/>
              <a:ext cx="761" cy="400"/>
              <a:chOff x="5040" y="3762"/>
              <a:chExt cx="761" cy="400"/>
            </a:xfrm>
          </p:grpSpPr>
          <p:sp>
            <p:nvSpPr>
              <p:cNvPr id="125" name="菱形 124"/>
              <p:cNvSpPr/>
              <p:nvPr>
                <p:custDataLst>
                  <p:tags r:id="rId8"/>
                </p:custDataLst>
              </p:nvPr>
            </p:nvSpPr>
            <p:spPr>
              <a:xfrm>
                <a:off x="5040" y="376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5356" y="376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502410" y="1557020"/>
            <a:ext cx="9436735" cy="41021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了解对方谈判人员的权限</a:t>
            </a:r>
            <a:endPar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的一个重要法则是不与没有决策权的人谈判。要弄清对方谈判人员的权限有多大，对谈判能获得多少实质性的结果有重要影响。不了解谈判对手的权力范围，将没有足够决策权的人作为谈判对象，不仅是在浪费时间，甚至可能会错过更好的交易机会。</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了解对方的谈判时限</a:t>
            </a:r>
            <a:endPar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时限与谈判任务量、谈判策略、谈判结果都有重要关系。谈判者需要在一定的时间内完成特定的谈判任务，可供谈判的时间长短与谈判者的技能发挥状况成正比。时间越短，对谈判者而言，用以完成谈判任务的选择机会就越少，哪一方可供谈判的时间越长，他就拥有较大的主动权。了。</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349500"/>
            <a:ext cx="9553575" cy="35325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① 发出委托代销商品，结转库存商品实际成本：</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借：委托代销商品——乙产品 12 150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贷：库存商品——乙产品 12 150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发出代销商品，视同销售，计提增值税销项税额：</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借：应收账款——M 商店——应收销项税额 3 060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贷：应交税金——应交增值税（销项税额） 3 060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（3）6 日，销售 B 厂甲产品 10 件，每件销售价格 3 500 元。根据销售合同，C 厂可享受现金折扣，其条件为 3/10、1/20、n/30（即 10 天内付款打 97 折、20 天内付款打 99折、30 天付款必须全额付清）。应做如下会计分录：</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349500"/>
            <a:ext cx="9553575" cy="32131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借：应收账款——B 厂 49 140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贷：主营业务收入——甲产品 42 000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应交税费——应交增值税（销项税额） 7 140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（4）15 日，销售 C 厂乙产品 4 件，每件售价 1 200 元，C 厂用现金支票付款，发票及提货单已交 C 厂采购员。其会计分录如下：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5 616</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贷：主营业务收入——乙产品 4 800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应交税费——应交增值税（销项税额） 816</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277745"/>
            <a:ext cx="9553575" cy="35013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（5）16 日，收到 B 厂支付 5 件甲产品货款，计 23 832.90 元（49 140/10×5×97%），企</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业发生销售折扣 737.10 元（49 140/10×5×3%）。其会计分录如下：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23 832.90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折扣与折让——销售折扣 737.10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贷：应收账款——B 厂 2 457 000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（6）18 日，因销售与 A 公司的产品出现质量问题，同意给 2% 的销售折让，折让额</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491.40 元 [（25 170-600）×2%]。其会计分录如下：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借：折扣与折让——销售折让 491.40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贷：应收账款——A 厂 491.40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55370" y="1916430"/>
            <a:ext cx="9913620" cy="3994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（7）19 日，接到银行通知，A 厂的货款和代垫运输费已收到。其会计分录如下：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24 678.60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贷：应收账款——A 厂 24 678.60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（8）25 日，以分期收款销售方式销售给 D 厂甲产品 4 件，根据销售合同，每件售价3 600 元，发货时支付货款的一半，其余部分两个月付清，甲产品已发出，因 D 厂效益较好，企业估计收回其余货款有一定保障，所以企业在发货时确认销售实现。企业已收到第一期货款 8 424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8 424</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应收账款——D 厂 8 424</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贷：主营业务收入——甲产品 14 400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应交税费——应交增值税（销项税额） 2 448</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55370" y="1916430"/>
            <a:ext cx="9913620" cy="38982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（9）28 日，收到 B 厂剩余货款，计 24 570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24 570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贷：应收账款——B 厂 24 570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（10）29 日，收到 M 商店开来的商品代销清单，乙产品 14 件，每件售价 1 200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借：应收账款——M 商品 16 800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贷：主营业务收入——乙产品 16 800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（11）30 日，收到 M 商品汇来的代销商品贷款，计 18 956 元，其中扣除代销费用后的贷款 16 100 元（1 200×14-700），增值税税额 2 856 元（1 200×14×17%）。其会计分录如下：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18 956</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贷：应收账款——M 商品——应收销项税款 2 856</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应收账款——M 商品——应收货款 16 100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59434" y="112458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二、销售收入的核算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55370" y="2038350"/>
            <a:ext cx="9913620" cy="36518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【例 3-2】</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假设 A 公司 2021 年 4 月发生如下销售费用：</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（1）5 日，委托 M 商厂销售产品 15 件，支付运输费 400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借：营业费用 400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货：银行存款 400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（2）29 日，收到 M 商厂委托代销清单，代销产品 14 件，每件售价 1 200 元。根据代销合同规定，代销手续为每件商品 50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借：银行存款 700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贷：应收账款——M 商品——应收货款 700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（3）用银行存款支付广告费 500 元，其会计分录如下：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借：营业费用 500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贷：银行存款 500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330734" y="1124585"/>
            <a:ext cx="53263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三、销售成本、费用及税金的核算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071495" y="2708910"/>
            <a:ext cx="6414770" cy="78295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营销结算</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55370" y="1966595"/>
            <a:ext cx="9913620" cy="39198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1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企业偿还能力分析</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企业偿债能力的大小，是衡量企业财务状况好坏的标志之一，是衡量企业运转是否正常、是否能吸引外来资金的重要方法。反映企业偿债能力的指标主要有：</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（1）流动比率：流动比率 = 流动资产总额 / 流动负债总额 ×100% </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（2）现金比率：现金比率 = 现金类流动资产 / 流动资产总额 ×100% </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（3）变现比率：变现比率 = 现金流动资产 / 流动负债 ×100% </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（4）负债流动率：</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负债流动率 = 流动资产 / 负债总额 ×100%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它是衡量企业在不变卖固定资产的情况下，偿还全部债务的能力。该比率越大，偿还能力越高。</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（5）资产负债率（负债比率）：</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资产负债率 = 负债总额 / 资产净值 ×100%</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3784" y="112458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一、财务分析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55370" y="1966595"/>
            <a:ext cx="9913620" cy="40106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1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周转能力分析</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周转能力反映企业生产经营资金在获利条件下的周转速度。考核的主要指标有：</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（1）应收账款周转率：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应收账款周转率 = 赊销净额 / 平均应收账款余额 ×100%</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应收账款周转天数 = 日历天数 / 应收账款周转率</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（2）存货周转率：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存货周转率 = 销售成本率 / 存货平均占用率 ×100%</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存货周转天数 = 日历天数 / 存货周转率</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（3）流动资产周转率：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流动资产周转率 = 销售收入 / 流动资产平均占用率 ×100%</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（4）固定资产周转率：</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固定资产周转率 = 销售收入 / 固定资产平均占用率 ×100%</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3784" y="112458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一、财务分析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37590" y="2039620"/>
            <a:ext cx="9913620" cy="36239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1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获利能力分析</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企业获利能力分析的目的在于观察企业在一定时期实现企业总目标的收益及获利能力。衡量企业获利能力的主要指标有：</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（1）资本金利润率：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资本金利润率 = 企业利润总额 / 注册资本总额 ×100%</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（2）销售利润率：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销售利润率 = 利润总额 / 产品销售收入 ×100%</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（3）成本利润率：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成本利润率 = 利润总额 / 成本费用总额 ×100%</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（4）资产报酬率：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资产报酬率 =（税后净收益 + 利息费用）/ 平均资产总额 ×100%</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3784" y="112458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一、财务分析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3375" y="1527493"/>
            <a:ext cx="9836893" cy="4423385"/>
            <a:chOff x="2653" y="2743"/>
            <a:chExt cx="13577" cy="4895"/>
          </a:xfrm>
        </p:grpSpPr>
        <p:sp>
          <p:nvSpPr>
            <p:cNvPr id="114" name="圆角矩形 113"/>
            <p:cNvSpPr/>
            <p:nvPr>
              <p:custDataLst>
                <p:tags r:id="rId1"/>
              </p:custDataLst>
            </p:nvPr>
          </p:nvSpPr>
          <p:spPr>
            <a:xfrm>
              <a:off x="2965" y="2951"/>
              <a:ext cx="12944" cy="4491"/>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53" y="7203"/>
              <a:ext cx="761" cy="435"/>
              <a:chOff x="6008" y="4599"/>
              <a:chExt cx="761" cy="435"/>
            </a:xfrm>
          </p:grpSpPr>
          <p:sp>
            <p:nvSpPr>
              <p:cNvPr id="119" name="菱形 118"/>
              <p:cNvSpPr/>
              <p:nvPr>
                <p:custDataLst>
                  <p:tags r:id="rId4"/>
                </p:custDataLst>
              </p:nvPr>
            </p:nvSpPr>
            <p:spPr>
              <a:xfrm>
                <a:off x="6008" y="463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4" y="459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454" y="7238"/>
              <a:ext cx="776" cy="400"/>
              <a:chOff x="6013" y="4634"/>
              <a:chExt cx="776" cy="400"/>
            </a:xfrm>
          </p:grpSpPr>
          <p:sp>
            <p:nvSpPr>
              <p:cNvPr id="122" name="菱形 121"/>
              <p:cNvSpPr/>
              <p:nvPr>
                <p:custDataLst>
                  <p:tags r:id="rId6"/>
                </p:custDataLst>
              </p:nvPr>
            </p:nvSpPr>
            <p:spPr>
              <a:xfrm>
                <a:off x="6013" y="463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29" y="463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75790" y="2134235"/>
            <a:ext cx="8593455" cy="30772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●了解对方谈判人员的其他情况</a:t>
            </a:r>
            <a:endParaRPr lang="zh-CN" altLang="en-US" sz="1800" b="1" strike="noStrike" spc="150" noProof="1" dirty="0">
              <a:ln w="3175">
                <a:noFill/>
                <a:prstDash val="dash"/>
              </a:ln>
              <a:solidFill>
                <a:srgbClr val="C0000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要从多方面收集有关对方的信息，以便全面掌握谈判对手的情况。比如，谈判对手谈判班子的组成情况，即主谈人背景、谈判班子内部的相互关系、谈判班子成员的个人情况，包括谈判成员的资历、能力、信念、性格、心理类型、个人作风、爱好与禁忌等；谈判对手的谈判目标，所追求的中心利益和特殊利益；谈判对手对己方的信任程度，包括对己方经营与财务状况、付款能力、谈判能力等多种因素的评价和信任程度；等等。</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51"/>
              <a:ext cx="14347" cy="498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08" y="2428"/>
              <a:ext cx="761" cy="400"/>
              <a:chOff x="6063" y="3389"/>
              <a:chExt cx="761" cy="400"/>
            </a:xfrm>
          </p:grpSpPr>
          <p:sp>
            <p:nvSpPr>
              <p:cNvPr id="116" name="菱形 115"/>
              <p:cNvSpPr/>
              <p:nvPr>
                <p:custDataLst>
                  <p:tags r:id="rId2"/>
                </p:custDataLst>
              </p:nvPr>
            </p:nvSpPr>
            <p:spPr>
              <a:xfrm>
                <a:off x="6063"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79"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37590" y="2039620"/>
            <a:ext cx="9913620" cy="33655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10000"/>
              </a:lnSpc>
              <a:spcBef>
                <a:spcPts val="755"/>
              </a:spcBef>
              <a:spcAft>
                <a:spcPts val="0"/>
              </a:spcAft>
              <a:buClr>
                <a:srgbClr val="1F4E78"/>
              </a:buClr>
              <a:buSzPct val="120000"/>
              <a:buFont typeface="Wingdings" panose="05000000000000000000" charset="0"/>
            </a:pPr>
            <a:r>
              <a:rPr altLang="zh-CN"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成长能力分析</a:t>
            </a:r>
            <a:endParaRPr lang="zh-CN" altLang="en-US" sz="16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企业成长能力分析是为了说明企业的长远扩展能力，企业未来生产经营实力。评价企业成长能力的主要指标有：：</a:t>
            </a:r>
            <a:endParaRPr lang="zh-CN" altLang="en-US" sz="14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（1）股本比重：</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股本比重 = 股本（注册资金）/ 股东权益总额</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（2）固定资产比重：</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固定资产比重 = 固定资产总额 / 资产总额</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（3）利润保留率：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利润保留率 =（税后利润 - 应发股利）/ 税后利润 ×100%</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（4）再投资率：</a:t>
            </a:r>
            <a:endParaRPr lang="zh-CN" altLang="en-US" sz="14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再投资率 =（税后利润 - 应付利润）/ 股东权益 ×100%</a:t>
            </a:r>
            <a:endParaRPr lang="zh-CN" altLang="en-US" sz="14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3784" y="112458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一、财务分析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277110"/>
            <a:ext cx="9553575" cy="34931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现金结算</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我国现金管理的主体是中国人民银行各级机构。根据规定，中国人民银行总行是现金管理的主管部门，各级人民银行履行金融主管机关的职责，负责对开户银行的现金管理进行监督和稽核。开户银行负责现金管理的具体执行，对开户单位的现金收支、使用进行监督管理。现金管理的对象是指在银行和其他金融机构（简称开户银行）开立账户的机关、团体、部队、企事业单位。现金管理制度的主要内容包括：对开户单位现金开支范围的管理、使用限额的管理、库存限额的管理、现金管理的监督检查及违反现金管理制度的处罚等。</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205355"/>
            <a:ext cx="9553575" cy="1677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银行存款结算</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（1）支付结算的基本原则</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支付结算的基本原则，是单位、个人和银行在进行支付结算活动时所必须遵循的行为准则。其基本原则有：</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103" name="组合 102"/>
          <p:cNvGrpSpPr/>
          <p:nvPr/>
        </p:nvGrpSpPr>
        <p:grpSpPr>
          <a:xfrm>
            <a:off x="1901190" y="4210050"/>
            <a:ext cx="8172450" cy="1538521"/>
            <a:chOff x="1814" y="3684"/>
            <a:chExt cx="13438" cy="2467"/>
          </a:xfrm>
        </p:grpSpPr>
        <p:sp>
          <p:nvSpPr>
            <p:cNvPr id="104" name="任意多边形 21"/>
            <p:cNvSpPr/>
            <p:nvPr>
              <p:custDataLst>
                <p:tags r:id="rId14"/>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2" name="任意多边形 25"/>
            <p:cNvSpPr/>
            <p:nvPr>
              <p:custDataLst>
                <p:tags r:id="rId15"/>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16"/>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1）恪守信用，履行付款原则</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07" name="任意多边形 30"/>
            <p:cNvSpPr/>
            <p:nvPr>
              <p:custDataLst>
                <p:tags r:id="rId17"/>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5" name="任意多边形 31"/>
            <p:cNvSpPr/>
            <p:nvPr>
              <p:custDataLst>
                <p:tags r:id="rId18"/>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19"/>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2）谁的钱进谁的账，由谁支配原则</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0" name="任意多边形 33"/>
            <p:cNvSpPr/>
            <p:nvPr>
              <p:custDataLst>
                <p:tags r:id="rId20"/>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8" name="任意多边形 34"/>
            <p:cNvSpPr/>
            <p:nvPr>
              <p:custDataLst>
                <p:tags r:id="rId21"/>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22"/>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3）银行不垫款原则</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34166" name="文本框 118"/>
            <p:cNvSpPr txBox="1"/>
            <p:nvPr>
              <p:custDataLst>
                <p:tags r:id="rId23"/>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03</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69" name="文本框 121"/>
            <p:cNvSpPr txBox="1"/>
            <p:nvPr>
              <p:custDataLst>
                <p:tags r:id="rId24"/>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01</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70" name="文本框 122"/>
            <p:cNvSpPr txBox="1"/>
            <p:nvPr>
              <p:custDataLst>
                <p:tags r:id="rId25"/>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02</a:t>
              </a:r>
              <a:endParaRPr lang="en-US" altLang="zh-CN" dirty="0">
                <a:solidFill>
                  <a:srgbClr val="404040"/>
                </a:solidFill>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000" fill="hold">
                                          <p:stCondLst>
                                            <p:cond delay="0"/>
                                          </p:stCondLst>
                                        </p:cTn>
                                        <p:tgtEl>
                                          <p:spTgt spid="103"/>
                                        </p:tgtEl>
                                        <p:attrNameLst>
                                          <p:attrName>style.visibility</p:attrName>
                                        </p:attrNameLst>
                                      </p:cBhvr>
                                      <p:to>
                                        <p:strVal val="visible"/>
                                      </p:to>
                                    </p:set>
                                    <p:anim calcmode="lin" valueType="num">
                                      <p:cBhvr>
                                        <p:cTn id="13" dur="1000" fill="hold"/>
                                        <p:tgtEl>
                                          <p:spTgt spid="103"/>
                                        </p:tgtEl>
                                        <p:attrNameLst>
                                          <p:attrName>ppt_w</p:attrName>
                                        </p:attrNameLst>
                                      </p:cBhvr>
                                      <p:tavLst>
                                        <p:tav tm="0">
                                          <p:val>
                                            <p:fltVal val="0.000000"/>
                                          </p:val>
                                        </p:tav>
                                        <p:tav tm="100000">
                                          <p:val>
                                            <p:strVal val="#ppt_w"/>
                                          </p:val>
                                        </p:tav>
                                      </p:tavLst>
                                    </p:anim>
                                    <p:anim calcmode="lin" valueType="num">
                                      <p:cBhvr>
                                        <p:cTn id="14"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nvGrpSpPr>
        <p:grpSpPr>
          <a:xfrm>
            <a:off x="983933" y="2996248"/>
            <a:ext cx="10015537" cy="2615565"/>
            <a:chOff x="1308" y="3918"/>
            <a:chExt cx="15772" cy="4120"/>
          </a:xfrm>
        </p:grpSpPr>
        <p:sp>
          <p:nvSpPr>
            <p:cNvPr id="41" name="Arc 39"/>
            <p:cNvSpPr/>
            <p:nvPr>
              <p:custDataLst>
                <p:tags r:id="rId1"/>
              </p:custDataLst>
            </p:nvPr>
          </p:nvSpPr>
          <p:spPr>
            <a:xfrm>
              <a:off x="14510" y="4559"/>
              <a:ext cx="2570" cy="2549"/>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42" name="Straight Connector 40"/>
            <p:cNvCxnSpPr/>
            <p:nvPr>
              <p:custDataLst>
                <p:tags r:id="rId2"/>
              </p:custDataLst>
            </p:nvPr>
          </p:nvCxnSpPr>
          <p:spPr>
            <a:xfrm>
              <a:off x="1378" y="7099"/>
              <a:ext cx="14400"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43" name="Straight Connector 44"/>
            <p:cNvCxnSpPr/>
            <p:nvPr>
              <p:custDataLst>
                <p:tags r:id="rId3"/>
              </p:custDataLst>
            </p:nvPr>
          </p:nvCxnSpPr>
          <p:spPr>
            <a:xfrm>
              <a:off x="1485" y="4559"/>
              <a:ext cx="144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51" name="Shape 2772"/>
            <p:cNvSpPr/>
            <p:nvPr>
              <p:custDataLst>
                <p:tags r:id="rId4"/>
              </p:custDataLst>
            </p:nvPr>
          </p:nvSpPr>
          <p:spPr>
            <a:xfrm>
              <a:off x="1308" y="4769"/>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Oval 60"/>
            <p:cNvSpPr/>
            <p:nvPr>
              <p:custDataLst>
                <p:tags r:id="rId5"/>
              </p:custDataLst>
            </p:nvPr>
          </p:nvSpPr>
          <p:spPr>
            <a:xfrm>
              <a:off x="2331" y="4483"/>
              <a:ext cx="163" cy="163"/>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0" name="文本框 49"/>
            <p:cNvSpPr txBox="1"/>
            <p:nvPr>
              <p:custDataLst>
                <p:tags r:id="rId6"/>
              </p:custDataLst>
            </p:nvPr>
          </p:nvSpPr>
          <p:spPr>
            <a:xfrm>
              <a:off x="1370" y="4809"/>
              <a:ext cx="2086" cy="598"/>
            </a:xfrm>
            <a:prstGeom prst="rect">
              <a:avLst/>
            </a:prstGeom>
            <a:noFill/>
          </p:spPr>
          <p:txBody>
            <a:bodyPr wrap="square" lIns="90000" tIns="46800" rIns="90000" rtlCol="0" anchor="ctr" anchorCtr="0">
              <a:normAutofit fontScale="90000"/>
            </a:bodyPr>
            <a:p>
              <a:pPr marR="0" algn="ctr" defTabSz="914400" fontAlgn="auto">
                <a:lnSpc>
                  <a:spcPct val="120000"/>
                </a:lnSpc>
                <a:spcBef>
                  <a:spcPts val="0"/>
                </a:spcBef>
                <a:spcAft>
                  <a:spcPts val="0"/>
                </a:spcAft>
                <a:buClrTx/>
                <a:buSzTx/>
                <a:buFontTx/>
                <a:defRPr/>
              </a:pPr>
              <a:r>
                <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银行汇票</a:t>
              </a:r>
              <a:endPar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8" name="文本框 67"/>
            <p:cNvSpPr txBox="1"/>
            <p:nvPr>
              <p:custDataLst>
                <p:tags r:id="rId7"/>
              </p:custDataLst>
            </p:nvPr>
          </p:nvSpPr>
          <p:spPr>
            <a:xfrm>
              <a:off x="1941"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Oval 51"/>
            <p:cNvSpPr/>
            <p:nvPr>
              <p:custDataLst>
                <p:tags r:id="rId8"/>
              </p:custDataLst>
            </p:nvPr>
          </p:nvSpPr>
          <p:spPr>
            <a:xfrm>
              <a:off x="2331" y="7048"/>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0" name="Shape 2772"/>
            <p:cNvSpPr/>
            <p:nvPr>
              <p:custDataLst>
                <p:tags r:id="rId9"/>
              </p:custDataLst>
            </p:nvPr>
          </p:nvSpPr>
          <p:spPr>
            <a:xfrm>
              <a:off x="1308" y="7350"/>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文本框 60"/>
            <p:cNvSpPr txBox="1"/>
            <p:nvPr>
              <p:custDataLst>
                <p:tags r:id="rId10"/>
              </p:custDataLst>
            </p:nvPr>
          </p:nvSpPr>
          <p:spPr>
            <a:xfrm>
              <a:off x="1370"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汇兑结算</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方式</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2" name="文本框 71"/>
            <p:cNvSpPr txBox="1"/>
            <p:nvPr>
              <p:custDataLst>
                <p:tags r:id="rId11"/>
              </p:custDataLst>
            </p:nvPr>
          </p:nvSpPr>
          <p:spPr>
            <a:xfrm>
              <a:off x="1941"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Oval 61"/>
            <p:cNvSpPr/>
            <p:nvPr>
              <p:custDataLst>
                <p:tags r:id="rId12"/>
              </p:custDataLst>
            </p:nvPr>
          </p:nvSpPr>
          <p:spPr>
            <a:xfrm>
              <a:off x="5260" y="4483"/>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 name="Shape 2772"/>
            <p:cNvSpPr/>
            <p:nvPr>
              <p:custDataLst>
                <p:tags r:id="rId13"/>
              </p:custDataLst>
            </p:nvPr>
          </p:nvSpPr>
          <p:spPr>
            <a:xfrm>
              <a:off x="4237" y="4769"/>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4"/>
              </p:custDataLst>
            </p:nvPr>
          </p:nvSpPr>
          <p:spPr>
            <a:xfrm>
              <a:off x="4361" y="4809"/>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商业汇票</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9" name="文本框 68"/>
            <p:cNvSpPr txBox="1"/>
            <p:nvPr>
              <p:custDataLst>
                <p:tags r:id="rId15"/>
              </p:custDataLst>
            </p:nvPr>
          </p:nvSpPr>
          <p:spPr>
            <a:xfrm>
              <a:off x="4870"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Oval 51"/>
            <p:cNvSpPr/>
            <p:nvPr>
              <p:custDataLst>
                <p:tags r:id="rId16"/>
              </p:custDataLst>
            </p:nvPr>
          </p:nvSpPr>
          <p:spPr>
            <a:xfrm>
              <a:off x="5311" y="7018"/>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2" name="Shape 2772"/>
            <p:cNvSpPr/>
            <p:nvPr>
              <p:custDataLst>
                <p:tags r:id="rId17"/>
              </p:custDataLst>
            </p:nvPr>
          </p:nvSpPr>
          <p:spPr>
            <a:xfrm>
              <a:off x="4350" y="7350"/>
              <a:ext cx="2210" cy="677"/>
            </a:xfrm>
            <a:prstGeom prst="roundRect">
              <a:avLst>
                <a:gd name="adj" fmla="val 50000"/>
              </a:avLst>
            </a:prstGeom>
            <a:solidFill>
              <a:schemeClr val="accent2">
                <a:lumMod val="50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文本框 62"/>
            <p:cNvSpPr txBox="1"/>
            <p:nvPr>
              <p:custDataLst>
                <p:tags r:id="rId18"/>
              </p:custDataLst>
            </p:nvPr>
          </p:nvSpPr>
          <p:spPr>
            <a:xfrm>
              <a:off x="4474" y="7390"/>
              <a:ext cx="2086" cy="598"/>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ClrTx/>
                <a:buSzTx/>
                <a:buFontTx/>
                <a:defRPr/>
              </a:pPr>
              <a:r>
                <a:rPr kumimoji="0" lang="zh-CN" altLang="en-US" sz="12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委托收款结</a:t>
              </a:r>
              <a:endParaRPr kumimoji="0" lang="zh-CN" altLang="en-US" sz="12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a:p>
              <a:pPr marR="0" algn="ctr" defTabSz="914400" fontAlgn="auto">
                <a:lnSpc>
                  <a:spcPct val="120000"/>
                </a:lnSpc>
                <a:spcBef>
                  <a:spcPts val="0"/>
                </a:spcBef>
                <a:spcAft>
                  <a:spcPts val="0"/>
                </a:spcAft>
                <a:buClrTx/>
                <a:buSzTx/>
                <a:buFontTx/>
                <a:defRPr/>
              </a:pPr>
              <a:r>
                <a:rPr kumimoji="0" lang="zh-CN" altLang="en-US" sz="12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算方式</a:t>
              </a:r>
              <a:endParaRPr kumimoji="0" lang="zh-CN" altLang="en-US" sz="12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3" name="文本框 72"/>
            <p:cNvSpPr txBox="1"/>
            <p:nvPr>
              <p:custDataLst>
                <p:tags r:id="rId19"/>
              </p:custDataLst>
            </p:nvPr>
          </p:nvSpPr>
          <p:spPr>
            <a:xfrm>
              <a:off x="4983"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Oval 61"/>
            <p:cNvSpPr/>
            <p:nvPr>
              <p:custDataLst>
                <p:tags r:id="rId20"/>
              </p:custDataLst>
            </p:nvPr>
          </p:nvSpPr>
          <p:spPr>
            <a:xfrm>
              <a:off x="8075" y="448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Shape 2772"/>
            <p:cNvSpPr/>
            <p:nvPr>
              <p:custDataLst>
                <p:tags r:id="rId21"/>
              </p:custDataLst>
            </p:nvPr>
          </p:nvSpPr>
          <p:spPr>
            <a:xfrm>
              <a:off x="7052" y="4769"/>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2"/>
              </p:custDataLst>
            </p:nvPr>
          </p:nvSpPr>
          <p:spPr>
            <a:xfrm>
              <a:off x="7052" y="4808"/>
              <a:ext cx="2086" cy="598"/>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银行本票</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0" name="文本框 69"/>
            <p:cNvSpPr txBox="1"/>
            <p:nvPr>
              <p:custDataLst>
                <p:tags r:id="rId23"/>
              </p:custDataLst>
            </p:nvPr>
          </p:nvSpPr>
          <p:spPr>
            <a:xfrm>
              <a:off x="7685"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Oval 52"/>
            <p:cNvSpPr/>
            <p:nvPr>
              <p:custDataLst>
                <p:tags r:id="rId24"/>
              </p:custDataLst>
            </p:nvPr>
          </p:nvSpPr>
          <p:spPr>
            <a:xfrm>
              <a:off x="8188" y="7048"/>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4" name="Shape 2772"/>
            <p:cNvSpPr/>
            <p:nvPr>
              <p:custDataLst>
                <p:tags r:id="rId25"/>
              </p:custDataLst>
            </p:nvPr>
          </p:nvSpPr>
          <p:spPr>
            <a:xfrm>
              <a:off x="7165" y="7350"/>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custDataLst>
                <p:tags r:id="rId26"/>
              </p:custDataLst>
            </p:nvPr>
          </p:nvSpPr>
          <p:spPr>
            <a:xfrm>
              <a:off x="7289"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托收承付结算方式</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4" name="文本框 73"/>
            <p:cNvSpPr txBox="1"/>
            <p:nvPr>
              <p:custDataLst>
                <p:tags r:id="rId27"/>
              </p:custDataLst>
            </p:nvPr>
          </p:nvSpPr>
          <p:spPr>
            <a:xfrm>
              <a:off x="7798"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a:t>
              </a:r>
              <a:r>
                <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8</a:t>
              </a:r>
              <a:endPar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Oval 62"/>
            <p:cNvSpPr/>
            <p:nvPr>
              <p:custDataLst>
                <p:tags r:id="rId28"/>
              </p:custDataLst>
            </p:nvPr>
          </p:nvSpPr>
          <p:spPr>
            <a:xfrm>
              <a:off x="11795" y="4477"/>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1" name="文本框 70"/>
            <p:cNvSpPr txBox="1"/>
            <p:nvPr>
              <p:custDataLst>
                <p:tags r:id="rId29"/>
              </p:custDataLst>
            </p:nvPr>
          </p:nvSpPr>
          <p:spPr>
            <a:xfrm>
              <a:off x="11405" y="3918"/>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Oval 53"/>
            <p:cNvSpPr/>
            <p:nvPr>
              <p:custDataLst>
                <p:tags r:id="rId30"/>
              </p:custDataLst>
            </p:nvPr>
          </p:nvSpPr>
          <p:spPr>
            <a:xfrm>
              <a:off x="11795" y="7048"/>
              <a:ext cx="163" cy="163"/>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Shape 2772"/>
            <p:cNvSpPr/>
            <p:nvPr>
              <p:custDataLst>
                <p:tags r:id="rId31"/>
              </p:custDataLst>
            </p:nvPr>
          </p:nvSpPr>
          <p:spPr>
            <a:xfrm>
              <a:off x="10772" y="7361"/>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32"/>
              </p:custDataLst>
            </p:nvPr>
          </p:nvSpPr>
          <p:spPr>
            <a:xfrm>
              <a:off x="10834" y="7401"/>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信用证结算方式</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5" name="文本框 74"/>
            <p:cNvSpPr txBox="1"/>
            <p:nvPr>
              <p:custDataLst>
                <p:tags r:id="rId33"/>
              </p:custDataLst>
            </p:nvPr>
          </p:nvSpPr>
          <p:spPr>
            <a:xfrm>
              <a:off x="11405"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09</a:t>
              </a:r>
              <a:endPar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Shape 2772"/>
            <p:cNvSpPr/>
            <p:nvPr>
              <p:custDataLst>
                <p:tags r:id="rId34"/>
              </p:custDataLst>
            </p:nvPr>
          </p:nvSpPr>
          <p:spPr>
            <a:xfrm>
              <a:off x="10772" y="4775"/>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custDataLst>
                <p:tags r:id="rId35"/>
              </p:custDataLst>
            </p:nvPr>
          </p:nvSpPr>
          <p:spPr>
            <a:xfrm>
              <a:off x="10834" y="4809"/>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支票</a:t>
              </a:r>
              <a:endPar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 name="Oval 51"/>
            <p:cNvSpPr/>
            <p:nvPr>
              <p:custDataLst>
                <p:tags r:id="rId36"/>
              </p:custDataLst>
            </p:nvPr>
          </p:nvSpPr>
          <p:spPr>
            <a:xfrm>
              <a:off x="15335" y="447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Shape 2772"/>
            <p:cNvSpPr/>
            <p:nvPr>
              <p:custDataLst>
                <p:tags r:id="rId37"/>
              </p:custDataLst>
            </p:nvPr>
          </p:nvSpPr>
          <p:spPr>
            <a:xfrm>
              <a:off x="14312" y="4775"/>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1"/>
            <p:nvPr>
              <p:custDataLst>
                <p:tags r:id="rId38"/>
              </p:custDataLst>
            </p:nvPr>
          </p:nvSpPr>
          <p:spPr>
            <a:xfrm>
              <a:off x="14373" y="4815"/>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信用卡</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0" name="文本框 9"/>
            <p:cNvSpPr txBox="1"/>
            <p:nvPr>
              <p:custDataLst>
                <p:tags r:id="rId39"/>
              </p:custDataLst>
            </p:nvPr>
          </p:nvSpPr>
          <p:spPr>
            <a:xfrm>
              <a:off x="14945" y="3937"/>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1" name="文本框 10"/>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12" name="文本框 11"/>
          <p:cNvSpPr txBox="1"/>
          <p:nvPr/>
        </p:nvSpPr>
        <p:spPr>
          <a:xfrm>
            <a:off x="852805" y="1700530"/>
            <a:ext cx="9619615" cy="922020"/>
          </a:xfrm>
          <a:prstGeom prst="rect">
            <a:avLst/>
          </a:prstGeom>
          <a:noFill/>
        </p:spPr>
        <p:txBody>
          <a:bodyPr wrap="square" rtlCol="0">
            <a:spAutoFit/>
          </a:bodyPr>
          <a:p>
            <a:pPr algn="just">
              <a:lnSpc>
                <a:spcPct val="150000"/>
              </a:lnSpc>
            </a:pPr>
            <a:r>
              <a:rPr lang="zh-CN" altLang="en-US"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（2）支付结算方式</a:t>
            </a:r>
            <a:endParaRPr lang="zh-CN" altLang="en-US"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结算方式，是指在一定条件下用何种形式来实现各单位之间货币收付的程序和方法</a:t>
            </a:r>
            <a:r>
              <a:rPr lang="zh-CN" altLang="en-US">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000" fill="hold">
                                          <p:stCondLst>
                                            <p:cond delay="0"/>
                                          </p:stCondLst>
                                        </p:cTn>
                                        <p:tgtEl>
                                          <p:spTgt spid="21"/>
                                        </p:tgtEl>
                                        <p:attrNameLst>
                                          <p:attrName>style.visibility</p:attrName>
                                        </p:attrNameLst>
                                      </p:cBhvr>
                                      <p:to>
                                        <p:strVal val="visible"/>
                                      </p:to>
                                    </p:set>
                                    <p:anim calcmode="lin" valueType="num">
                                      <p:cBhvr>
                                        <p:cTn id="7" dur="1000"/>
                                        <p:tgtEl>
                                          <p:spTgt spid="21"/>
                                        </p:tgtEl>
                                        <p:attrNameLst>
                                          <p:attrName>ppt_y</p:attrName>
                                        </p:attrNameLst>
                                      </p:cBhvr>
                                      <p:tavLst>
                                        <p:tav tm="0">
                                          <p:val>
                                            <p:strVal val="#ppt_y-#ppt_h*1.125000"/>
                                          </p:val>
                                        </p:tav>
                                        <p:tav tm="100000">
                                          <p:val>
                                            <p:strVal val="#ppt_y"/>
                                          </p:val>
                                        </p:tav>
                                      </p:tavLst>
                                    </p:anim>
                                    <p:animEffect transition="in" filter="wipe(down)">
                                      <p:cBhvr>
                                        <p:cTn id="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851660"/>
            <a:ext cx="10834209" cy="4292093"/>
            <a:chOff x="2700" y="2743"/>
            <a:chExt cx="14954" cy="5071"/>
          </a:xfrm>
        </p:grpSpPr>
        <p:sp>
          <p:nvSpPr>
            <p:cNvPr id="114" name="圆角矩形 113"/>
            <p:cNvSpPr/>
            <p:nvPr>
              <p:custDataLst>
                <p:tags r:id="rId1"/>
              </p:custDataLst>
            </p:nvPr>
          </p:nvSpPr>
          <p:spPr>
            <a:xfrm>
              <a:off x="2965" y="2951"/>
              <a:ext cx="14347" cy="469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878" y="2828"/>
              <a:ext cx="761" cy="400"/>
              <a:chOff x="4604" y="3768"/>
              <a:chExt cx="761" cy="400"/>
            </a:xfrm>
          </p:grpSpPr>
          <p:sp>
            <p:nvSpPr>
              <p:cNvPr id="125" name="菱形 124"/>
              <p:cNvSpPr/>
              <p:nvPr>
                <p:custDataLst>
                  <p:tags r:id="rId8"/>
                </p:custDataLst>
              </p:nvPr>
            </p:nvSpPr>
            <p:spPr>
              <a:xfrm>
                <a:off x="4604" y="376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920" y="376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15390" y="2205355"/>
            <a:ext cx="9553575" cy="35896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国际结算</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在国际间办理货币收支调拨，以结清不同国家的有关当事人之间的经济交易或活动称为国际结算。</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国际结算方式是从简单的现金结算方式，发展到比较完善的银行信用方式。货币的收付形成资金的流动，而资金的流动又须通过各种结算工具的传递来实现。结算工具，通常是指票据、电报、邮寄支付凭证等。这些结算工具从甲国传递到乙国，就可实现资金从甲国流向乙国，或从乙国流向甲国，用以结清两国之间的债权、债务关系。因此，国际结算方式以资金的流向和结算工具传递的方向，分成顺汇和逆汇两大类型。</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61"/>
              <a:ext cx="14347" cy="497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26" y="2428"/>
              <a:ext cx="761" cy="400"/>
              <a:chOff x="6081" y="3389"/>
              <a:chExt cx="761" cy="400"/>
            </a:xfrm>
          </p:grpSpPr>
          <p:sp>
            <p:nvSpPr>
              <p:cNvPr id="116" name="菱形 115"/>
              <p:cNvSpPr/>
              <p:nvPr>
                <p:custDataLst>
                  <p:tags r:id="rId2"/>
                </p:custDataLst>
              </p:nvPr>
            </p:nvSpPr>
            <p:spPr>
              <a:xfrm>
                <a:off x="6081"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97"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45235" y="1840230"/>
            <a:ext cx="9624695" cy="40316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755"/>
              </a:spcBef>
              <a:spcAft>
                <a:spcPts val="0"/>
              </a:spcAft>
              <a:buClr>
                <a:srgbClr val="1F4E78"/>
              </a:buClr>
              <a:buSzPct val="120000"/>
              <a:buFont typeface="Wingdings" panose="05000000000000000000" charset="0"/>
            </a:pPr>
            <a:r>
              <a:rPr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下面，具体介绍国际结算的四种结算方式</a:t>
            </a: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（1）汇款</a:t>
            </a:r>
            <a:endPar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汇款，是指付款人、债务人要求所在国银行，通过其在海外的分支机构或代理行，把款项付给收款人的结算方式。</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（2）托收</a:t>
            </a:r>
            <a:endParaRPr lang="zh-CN" altLang="en-US" sz="16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5E5CA2"/>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1）托收及当事人托收：</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是出口商（委托人）将票据委托银行（托收行）向付款人（进口商）收款的一种外汇结算方式。</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5E5CA2"/>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2）托收的种类：</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托收是外汇结算中采用较多的一种方式。托收有光票托收与跟单托收两种形式。</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5E5CA2"/>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3）托收的业务流程：</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托收流程，是指货款托收从开始到结束整个业务流转过程。</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5E5CA2"/>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4）托收业务的利弊：</a:t>
            </a:r>
            <a:r>
              <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托收业务作为国际贸易的主要支付方式并被长期使用，是因为它对买卖双方有益，当然也有风险。</a:t>
            </a:r>
            <a:endParaRPr lang="zh-CN" altLang="en-US" sz="16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801" y="1585044"/>
            <a:ext cx="10866812" cy="4558709"/>
            <a:chOff x="2700" y="2428"/>
            <a:chExt cx="14999" cy="5386"/>
          </a:xfrm>
        </p:grpSpPr>
        <p:sp>
          <p:nvSpPr>
            <p:cNvPr id="114" name="圆角矩形 113"/>
            <p:cNvSpPr/>
            <p:nvPr>
              <p:custDataLst>
                <p:tags r:id="rId1"/>
              </p:custDataLst>
            </p:nvPr>
          </p:nvSpPr>
          <p:spPr>
            <a:xfrm>
              <a:off x="2965" y="2661"/>
              <a:ext cx="14347" cy="497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26" y="2428"/>
              <a:ext cx="761" cy="400"/>
              <a:chOff x="6081" y="3389"/>
              <a:chExt cx="761" cy="400"/>
            </a:xfrm>
          </p:grpSpPr>
          <p:sp>
            <p:nvSpPr>
              <p:cNvPr id="116" name="菱形 115"/>
              <p:cNvSpPr/>
              <p:nvPr>
                <p:custDataLst>
                  <p:tags r:id="rId2"/>
                </p:custDataLst>
              </p:nvPr>
            </p:nvSpPr>
            <p:spPr>
              <a:xfrm>
                <a:off x="6081" y="338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97" y="338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00" y="7328"/>
              <a:ext cx="761" cy="400"/>
              <a:chOff x="6055" y="4724"/>
              <a:chExt cx="761" cy="400"/>
            </a:xfrm>
          </p:grpSpPr>
          <p:sp>
            <p:nvSpPr>
              <p:cNvPr id="119" name="菱形 118"/>
              <p:cNvSpPr/>
              <p:nvPr>
                <p:custDataLst>
                  <p:tags r:id="rId4"/>
                </p:custDataLst>
              </p:nvPr>
            </p:nvSpPr>
            <p:spPr>
              <a:xfrm>
                <a:off x="6055" y="47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1" y="47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878" y="7414"/>
              <a:ext cx="776" cy="400"/>
              <a:chOff x="4589" y="4810"/>
              <a:chExt cx="776" cy="400"/>
            </a:xfrm>
          </p:grpSpPr>
          <p:sp>
            <p:nvSpPr>
              <p:cNvPr id="122" name="菱形 121"/>
              <p:cNvSpPr/>
              <p:nvPr>
                <p:custDataLst>
                  <p:tags r:id="rId6"/>
                </p:custDataLst>
              </p:nvPr>
            </p:nvSpPr>
            <p:spPr>
              <a:xfrm>
                <a:off x="4589" y="481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905" y="481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38" y="2480"/>
              <a:ext cx="761" cy="400"/>
              <a:chOff x="4544" y="3420"/>
              <a:chExt cx="761" cy="400"/>
            </a:xfrm>
          </p:grpSpPr>
          <p:sp>
            <p:nvSpPr>
              <p:cNvPr id="125" name="菱形 124"/>
              <p:cNvSpPr/>
              <p:nvPr>
                <p:custDataLst>
                  <p:tags r:id="rId8"/>
                </p:custDataLst>
              </p:nvPr>
            </p:nvSpPr>
            <p:spPr>
              <a:xfrm>
                <a:off x="4544" y="342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60" y="342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06830" y="2204720"/>
            <a:ext cx="9624695" cy="32708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（3）信用证结算</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信用证，是银行应进口商的申请而开立给出口商，并授权出口商签发以进口商或银行为付款人的汇票，跟随完全符合该文件要求的单证，银行以它的信用向出口商担保履行付款的一种文件。</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（4）保函</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保函，又称保证书，指银行、保险公司、担保公司或个人（即保证人）应申请人的要求，向受益人开立的一种书面保证凭证，保证对申请人的债务或应履行的义务承担赔偿责任。</a:t>
            </a:r>
            <a:endParaRPr lang="zh-CN" altLang="en-US" sz="1800"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1879" y="12160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二、营销结算</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414145"/>
            <a:ext cx="10034270" cy="479171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【实训项目】</a:t>
            </a: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校园超市新品推销实战（模拟）项目</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【实训目的】</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结合学院实际情况，针对目标顾客群的特殊性，启动学生自我创业项目模拟，引入新品方便面。</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能灵活运用推销的基本技巧，掌握推销的基本流程。</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3. 引用预估财务数据，对推销进行投入与产出效率比较。</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【实训任务】</a:t>
            </a: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以小组为单位，选择校园超市某品牌方便面产品，针对具体营销环境和目标顾客的集中性，完成校园超市推销实战方案。</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指导教师介绍实训任务、目的和要求。</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将学生分组，每组选择主持人一名。</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414145"/>
            <a:ext cx="10034270" cy="47459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3. 每组根据自己的兴趣选择特定的策划项目，各组不能重复选题。</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4. 每组有针对性地制订策划方案，要求具有可操作性、效益型。</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5. 小组成员做好分工。</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6. 进行资料的收集，整理；方案的制订。</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7. 结合实际调研结果，综合分析制订可行的策划方案，以小组为单位形成策划报告。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8. 以小组为单位演示策划报告。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9. 教师对各组表现进行总结和评定，学生相互评定。</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【实训考核】</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教师根据小组成员的策划书的可操作性程度及演示效果等综合评定小组成绩，并根据学生个人参与度、讨论积极性、理论掌握程度等评定个人综合成绩。</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hasCustomPrompt="1"/>
            <p:custDataLst>
              <p:tags r:id="rId1"/>
            </p:custDataLst>
          </p:nvPr>
        </p:nvSpPr>
        <p:spPr>
          <a:xfrm>
            <a:off x="5665788" y="2613025"/>
            <a:ext cx="5978525" cy="1546225"/>
          </a:xfrm>
        </p:spPr>
        <p:txBody>
          <a:bodyPr vert="horz" lIns="90000" tIns="46800" rIns="90000" bIns="46800" anchor="b"/>
          <a:p>
            <a:pPr marL="0" marR="0" indent="0" algn="r" defTabSz="914400" rtl="0" eaLnBrk="1" fontAlgn="auto" latinLnBrk="0" hangingPunct="1">
              <a:lnSpc>
                <a:spcPct val="100000"/>
              </a:lnSpc>
              <a:spcBef>
                <a:spcPct val="0"/>
              </a:spcBef>
              <a:spcAft>
                <a:spcPct val="0"/>
              </a:spcAft>
              <a:buClrTx/>
              <a:buSzTx/>
              <a:buFontTx/>
              <a:buNone/>
            </a:pPr>
            <a:r>
              <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rPr>
              <a:t>THANKS</a:t>
            </a:r>
            <a:endPar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833" fill="hold">
                                          <p:stCondLst>
                                            <p:cond delay="167"/>
                                          </p:stCondLst>
                                        </p:cTn>
                                        <p:tgtEl>
                                          <p:spTgt spid="2"/>
                                        </p:tgtEl>
                                        <p:attrNameLst>
                                          <p:attrName>ppt_h</p:attrName>
                                        </p:attrNameLst>
                                      </p:cBhvr>
                                      <p:tavLst>
                                        <p:tav tm="0" fmla="#ppt_h*(1+0.4*sin(2.5*pi*$)*(1-$)^3)">
                                          <p:val>
                                            <p:fltVal val="0.000000"/>
                                          </p:val>
                                        </p:tav>
                                        <p:tav tm="100000">
                                          <p:val>
                                            <p:fltVal val="1.000000"/>
                                          </p:val>
                                        </p:tav>
                                      </p:tavLst>
                                    </p:anim>
                                    <p:anim calcmode="lin" valueType="num">
                                      <p:cBhvr>
                                        <p:cTn id="8" dur="1000" fill="hold">
                                          <p:stCondLst>
                                            <p:cond delay="0"/>
                                          </p:stCondLst>
                                        </p:cTn>
                                        <p:tgtEl>
                                          <p:spTgt spid="2"/>
                                        </p:tgtEl>
                                        <p:attrNameLst>
                                          <p:attrName>ppt_y</p:attrName>
                                        </p:attrNameLst>
                                      </p:cBhvr>
                                      <p:tavLst>
                                        <p:tav tm="0" fmla="#ppt_y-0.5*#ppt_h+0.5*ppt_h">
                                          <p:val>
                                            <p:fltVal val="0.000000"/>
                                          </p:val>
                                        </p:tav>
                                        <p:tav tm="100000">
                                          <p:val>
                                            <p:fltVal val="1.000000"/>
                                          </p:val>
                                        </p:tav>
                                      </p:tavLst>
                                    </p:anim>
                                    <p:anim calcmode="lin" valueType="num">
                                      <p:cBhvr>
                                        <p:cTn id="9" dur="167" fill="hold">
                                          <p:stCondLst>
                                            <p:cond delay="0"/>
                                          </p:stCondLst>
                                        </p:cTn>
                                        <p:tgtEl>
                                          <p:spTgt spid="2"/>
                                        </p:tgtEl>
                                        <p:attrNameLst>
                                          <p:attrName>ppt_h</p:attrName>
                                        </p:attrNameLst>
                                      </p:cBhvr>
                                      <p:tavLst>
                                        <p:tav tm="0" fmla="$^2*#ppt_h">
                                          <p:val>
                                            <p:fltVal val="0.000000"/>
                                          </p:val>
                                        </p:tav>
                                        <p:tav tm="100000" fmla="#ppt_h">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0476" y="1527493"/>
            <a:ext cx="9779655" cy="4494774"/>
            <a:chOff x="2649" y="2743"/>
            <a:chExt cx="13498" cy="4974"/>
          </a:xfrm>
        </p:grpSpPr>
        <p:sp>
          <p:nvSpPr>
            <p:cNvPr id="114" name="圆角矩形 113"/>
            <p:cNvSpPr/>
            <p:nvPr>
              <p:custDataLst>
                <p:tags r:id="rId1"/>
              </p:custDataLst>
            </p:nvPr>
          </p:nvSpPr>
          <p:spPr>
            <a:xfrm>
              <a:off x="2965" y="2951"/>
              <a:ext cx="12944" cy="465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49" y="7317"/>
              <a:ext cx="761" cy="400"/>
              <a:chOff x="6004" y="4713"/>
              <a:chExt cx="761" cy="400"/>
            </a:xfrm>
          </p:grpSpPr>
          <p:sp>
            <p:nvSpPr>
              <p:cNvPr id="119" name="菱形 118"/>
              <p:cNvSpPr/>
              <p:nvPr>
                <p:custDataLst>
                  <p:tags r:id="rId4"/>
                </p:custDataLst>
              </p:nvPr>
            </p:nvSpPr>
            <p:spPr>
              <a:xfrm>
                <a:off x="6004" y="4713"/>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71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71" y="7317"/>
              <a:ext cx="776" cy="400"/>
              <a:chOff x="6096" y="4713"/>
              <a:chExt cx="776" cy="400"/>
            </a:xfrm>
          </p:grpSpPr>
          <p:sp>
            <p:nvSpPr>
              <p:cNvPr id="122" name="菱形 121"/>
              <p:cNvSpPr/>
              <p:nvPr>
                <p:custDataLst>
                  <p:tags r:id="rId6"/>
                </p:custDataLst>
              </p:nvPr>
            </p:nvSpPr>
            <p:spPr>
              <a:xfrm>
                <a:off x="6096" y="4713"/>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12" y="4713"/>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21180" y="1954530"/>
            <a:ext cx="8823960" cy="39497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制定谈判目标</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目标是行动预期达到的成果或结果，也是考核或检查人们行动效率的标准。谈判目标就是检验谈判效率和成果的依据和标准，也是谈判思想、方针、政策的具体化和数量化。目标制定的正确与否，以及能否达到目标，意味着谈判活动的成败与效率的高低，因而正确地制定与实现谈判目标，对于整个谈判具有决定性的意义。</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由于谈判是一个持续发展的过程，因此，谈判目标也要有阶段性目标或分目标。从战略角度来讲，目标可以分为三个层次，即：对企业具有决定性影响的目标；谈判目标；谈判某一阶段的具体目标。</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2739" y="2060893"/>
            <a:ext cx="9833270" cy="3601964"/>
            <a:chOff x="2653" y="2743"/>
            <a:chExt cx="13572" cy="3986"/>
          </a:xfrm>
        </p:grpSpPr>
        <p:sp>
          <p:nvSpPr>
            <p:cNvPr id="114" name="圆角矩形 113"/>
            <p:cNvSpPr/>
            <p:nvPr>
              <p:custDataLst>
                <p:tags r:id="rId1"/>
              </p:custDataLst>
            </p:nvPr>
          </p:nvSpPr>
          <p:spPr>
            <a:xfrm>
              <a:off x="2965" y="2951"/>
              <a:ext cx="12944" cy="3518"/>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53" y="6282"/>
              <a:ext cx="761" cy="400"/>
              <a:chOff x="6008" y="3678"/>
              <a:chExt cx="761" cy="400"/>
            </a:xfrm>
          </p:grpSpPr>
          <p:sp>
            <p:nvSpPr>
              <p:cNvPr id="119" name="菱形 118"/>
              <p:cNvSpPr/>
              <p:nvPr>
                <p:custDataLst>
                  <p:tags r:id="rId4"/>
                </p:custDataLst>
              </p:nvPr>
            </p:nvSpPr>
            <p:spPr>
              <a:xfrm>
                <a:off x="6008" y="367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4" y="367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449" y="6329"/>
              <a:ext cx="776" cy="400"/>
              <a:chOff x="6018" y="3725"/>
              <a:chExt cx="776" cy="400"/>
            </a:xfrm>
          </p:grpSpPr>
          <p:sp>
            <p:nvSpPr>
              <p:cNvPr id="122" name="菱形 121"/>
              <p:cNvSpPr/>
              <p:nvPr>
                <p:custDataLst>
                  <p:tags r:id="rId6"/>
                </p:custDataLst>
              </p:nvPr>
            </p:nvSpPr>
            <p:spPr>
              <a:xfrm>
                <a:off x="6018" y="3725"/>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34" y="3725"/>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775460" y="2781300"/>
            <a:ext cx="8823960" cy="22466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估量谈判中的问题</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何谈判都不能指望双方一交手就马上成功，达成协议。要是那样顺利，就无所谓谈判了。谈判就是双方面对面地坐下来，商量、争论、讨价还价、妥协让步，最后达成一个双方都能接受的协议。这往往要经过多次的反复。因此，在谈判开始之前，要对谈判中可能出现的问题做好充分的准备，做到胸中有数，有备无患。</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3185" name="组合 112"/>
          <p:cNvGrpSpPr/>
          <p:nvPr/>
        </p:nvGrpSpPr>
        <p:grpSpPr>
          <a:xfrm>
            <a:off x="1367155" y="1982001"/>
            <a:ext cx="9676765" cy="3888231"/>
            <a:chOff x="2782" y="2764"/>
            <a:chExt cx="13324" cy="3866"/>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93187" name="组合 114"/>
            <p:cNvGrpSpPr/>
            <p:nvPr/>
          </p:nvGrpSpPr>
          <p:grpSpPr>
            <a:xfrm>
              <a:off x="2782" y="2814"/>
              <a:ext cx="762" cy="338"/>
              <a:chOff x="6137" y="3775"/>
              <a:chExt cx="762" cy="338"/>
            </a:xfrm>
          </p:grpSpPr>
          <p:sp>
            <p:nvSpPr>
              <p:cNvPr id="116" name="菱形 115"/>
              <p:cNvSpPr/>
              <p:nvPr>
                <p:custDataLst>
                  <p:tags r:id="rId2"/>
                </p:custDataLst>
              </p:nvPr>
            </p:nvSpPr>
            <p:spPr>
              <a:xfrm>
                <a:off x="6137" y="3791"/>
                <a:ext cx="390"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75"/>
                <a:ext cx="446"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0" name="组合 117"/>
            <p:cNvGrpSpPr/>
            <p:nvPr/>
          </p:nvGrpSpPr>
          <p:grpSpPr>
            <a:xfrm>
              <a:off x="2782" y="6308"/>
              <a:ext cx="761" cy="322"/>
              <a:chOff x="6137" y="3704"/>
              <a:chExt cx="761" cy="322"/>
            </a:xfrm>
          </p:grpSpPr>
          <p:sp>
            <p:nvSpPr>
              <p:cNvPr id="119" name="菱形 118"/>
              <p:cNvSpPr/>
              <p:nvPr>
                <p:custDataLst>
                  <p:tags r:id="rId4"/>
                </p:custDataLst>
              </p:nvPr>
            </p:nvSpPr>
            <p:spPr>
              <a:xfrm>
                <a:off x="6137" y="3704"/>
                <a:ext cx="445"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3" name="组合 120"/>
            <p:cNvGrpSpPr/>
            <p:nvPr/>
          </p:nvGrpSpPr>
          <p:grpSpPr>
            <a:xfrm flipH="1">
              <a:off x="15330" y="6308"/>
              <a:ext cx="762" cy="322"/>
              <a:chOff x="6151" y="3704"/>
              <a:chExt cx="762" cy="322"/>
            </a:xfrm>
          </p:grpSpPr>
          <p:sp>
            <p:nvSpPr>
              <p:cNvPr id="122" name="菱形 121"/>
              <p:cNvSpPr/>
              <p:nvPr>
                <p:custDataLst>
                  <p:tags r:id="rId6"/>
                </p:custDataLst>
              </p:nvPr>
            </p:nvSpPr>
            <p:spPr>
              <a:xfrm>
                <a:off x="6151" y="3704"/>
                <a:ext cx="446"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75" y="3704"/>
                <a:ext cx="438"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6" name="组合 123"/>
            <p:cNvGrpSpPr/>
            <p:nvPr/>
          </p:nvGrpSpPr>
          <p:grpSpPr>
            <a:xfrm flipH="1">
              <a:off x="15345" y="2764"/>
              <a:ext cx="761" cy="322"/>
              <a:chOff x="6137" y="3704"/>
              <a:chExt cx="761" cy="322"/>
            </a:xfrm>
          </p:grpSpPr>
          <p:sp>
            <p:nvSpPr>
              <p:cNvPr id="125" name="菱形 124"/>
              <p:cNvSpPr/>
              <p:nvPr>
                <p:custDataLst>
                  <p:tags r:id="rId8"/>
                </p:custDataLst>
              </p:nvPr>
            </p:nvSpPr>
            <p:spPr>
              <a:xfrm>
                <a:off x="6137" y="3704"/>
                <a:ext cx="445"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2387600"/>
            <a:ext cx="8971915" cy="3044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在详细分析资料，进行资信调查的基础上，所估量考虑的问题主要有以下几个方面：</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（1）谈判双方的实力、地位。</a:t>
            </a: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对方的优势、劣势是什么？我方有哪些优势和不足？</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（2）估计达成交易的可能性。</a:t>
            </a: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对方可能提出哪些问题、要求？对我方提出的条件，对方会采取什么态度？为实现预定的目的，我方可做出哪些让步？让步的幅度有多大？在哪些问题上不能让步？</a:t>
            </a:r>
            <a:endPar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（3）双方的共同利益是什么？</a:t>
            </a: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对方最关心、重视的问题是什么？能否调和？</a:t>
            </a:r>
            <a:endPar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（4）我方希望对方做出什么决定？</a:t>
            </a: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如对方没有做出决定，我方应采取什么措施？</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320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2739" y="2060893"/>
            <a:ext cx="9833270" cy="3601964"/>
            <a:chOff x="2653" y="2743"/>
            <a:chExt cx="13572" cy="3986"/>
          </a:xfrm>
        </p:grpSpPr>
        <p:sp>
          <p:nvSpPr>
            <p:cNvPr id="114" name="圆角矩形 113"/>
            <p:cNvSpPr/>
            <p:nvPr>
              <p:custDataLst>
                <p:tags r:id="rId1"/>
              </p:custDataLst>
            </p:nvPr>
          </p:nvSpPr>
          <p:spPr>
            <a:xfrm>
              <a:off x="2965" y="2951"/>
              <a:ext cx="12944" cy="3518"/>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53" y="6282"/>
              <a:ext cx="761" cy="400"/>
              <a:chOff x="6008" y="3678"/>
              <a:chExt cx="761" cy="400"/>
            </a:xfrm>
          </p:grpSpPr>
          <p:sp>
            <p:nvSpPr>
              <p:cNvPr id="119" name="菱形 118"/>
              <p:cNvSpPr/>
              <p:nvPr>
                <p:custDataLst>
                  <p:tags r:id="rId4"/>
                </p:custDataLst>
              </p:nvPr>
            </p:nvSpPr>
            <p:spPr>
              <a:xfrm>
                <a:off x="6008" y="367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4" y="367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449" y="6329"/>
              <a:ext cx="776" cy="400"/>
              <a:chOff x="6018" y="3725"/>
              <a:chExt cx="776" cy="400"/>
            </a:xfrm>
          </p:grpSpPr>
          <p:sp>
            <p:nvSpPr>
              <p:cNvPr id="122" name="菱形 121"/>
              <p:cNvSpPr/>
              <p:nvPr>
                <p:custDataLst>
                  <p:tags r:id="rId6"/>
                </p:custDataLst>
              </p:nvPr>
            </p:nvSpPr>
            <p:spPr>
              <a:xfrm>
                <a:off x="6018" y="3725"/>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34" y="3725"/>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47215" y="2637790"/>
            <a:ext cx="8823960" cy="2343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确定谈判方法</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谈判是一门艺术，具有多种方法与技巧，而这些方法与技巧的运用，在很大程度上决定谈判的成功与否。</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采用哪种谈判方法要考虑谈判人员的经验、风格、谈判内容、谈判对手的情况。如果是涉外谈判，特别要考虑对方的民族习惯与谈判特点。</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p:nvPr/>
        </p:nvSpPr>
        <p:spPr>
          <a:xfrm>
            <a:off x="3288030" y="2493645"/>
            <a:ext cx="6156960" cy="899795"/>
          </a:xfrm>
          <a:prstGeom prst="rect">
            <a:avLst/>
          </a:prstGeom>
          <a:noFill/>
          <a:ln w="9525">
            <a:noFill/>
          </a:ln>
        </p:spPr>
        <p:txBody>
          <a:bodyPr vert="horz" lIns="90000" tIns="46800" rIns="90000" bIns="46800" anchor="b" anchorCtr="0">
            <a:noAutofit/>
          </a:bodyPr>
          <a:lstStyle>
            <a:lvl1pPr algn="ctr" defTabSz="914400" rtl="0" eaLnBrk="1" fontAlgn="auto" latinLnBrk="0" hangingPunct="1">
              <a:lnSpc>
                <a:spcPct val="100000"/>
              </a:lnSpc>
              <a:spcBef>
                <a:spcPct val="0"/>
              </a:spcBef>
              <a:buNone/>
              <a:defRPr sz="4400" b="1" u="none" strike="noStrike" kern="1200" cap="none" spc="200" normalizeH="0" baseline="0">
                <a:solidFill>
                  <a:schemeClr val="accent1"/>
                </a:solidFill>
                <a:uFillTx/>
                <a:latin typeface="Arial" panose="020B0604020202020204" pitchFamily="34" charset="0"/>
                <a:ea typeface="汉仪旗黑-85S" pitchFamily="18" charset="-122"/>
                <a:cs typeface="+mj-cs"/>
              </a:defRPr>
            </a:lvl1pPr>
          </a:lstStyle>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谈判开局</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135"/>
          <p:cNvSpPr txBox="1"/>
          <p:nvPr>
            <p:custDataLst>
              <p:tags r:id="rId1"/>
            </p:custDataLst>
          </p:nvPr>
        </p:nvSpPr>
        <p:spPr>
          <a:xfrm>
            <a:off x="7486650" y="2386013"/>
            <a:ext cx="3028950"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冷淡、对立、紧张型</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463790" y="3205163"/>
            <a:ext cx="3281363"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松松垮垮、慢慢腾腾、旷日持久型</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486650" y="4114483"/>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热烈、积极、友好型</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4"/>
            </p:custDataLst>
          </p:nvPr>
        </p:nvSpPr>
        <p:spPr>
          <a:xfrm>
            <a:off x="7486650" y="5064125"/>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平静、严肃、严谨型</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3405" cy="4233863"/>
            <a:chOff x="1174" y="2651"/>
            <a:chExt cx="8228" cy="8161"/>
          </a:xfrm>
        </p:grpSpPr>
        <p:sp>
          <p:nvSpPr>
            <p:cNvPr id="94220" name="Freeform 37"/>
            <p:cNvSpPr/>
            <p:nvPr>
              <p:custDataLst>
                <p:tags r:id="rId5"/>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6"/>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7"/>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8"/>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2</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9"/>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0"/>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8" name="文本框 12"/>
            <p:cNvSpPr txBox="1"/>
            <p:nvPr>
              <p:custDataLst>
                <p:tags r:id="rId11"/>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4</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2"/>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3</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3"/>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1</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4"/>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5"/>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6"/>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17"/>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18"/>
            </p:custDataLst>
          </p:nvPr>
        </p:nvSpPr>
        <p:spPr>
          <a:xfrm>
            <a:off x="6578600" y="322008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41465" y="3281363"/>
            <a:ext cx="349250" cy="346075"/>
            <a:chOff x="6250619" y="3440419"/>
            <a:chExt cx="345639" cy="346814"/>
          </a:xfrm>
        </p:grpSpPr>
        <p:sp>
          <p:nvSpPr>
            <p:cNvPr id="94238" name="Freeform 826"/>
            <p:cNvSpPr/>
            <p:nvPr>
              <p:custDataLst>
                <p:tags r:id="rId19"/>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0"/>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1"/>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2"/>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3"/>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4"/>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5"/>
            </p:custDataLst>
          </p:nvPr>
        </p:nvSpPr>
        <p:spPr>
          <a:xfrm>
            <a:off x="6578600" y="411448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4214495"/>
            <a:ext cx="304800" cy="300038"/>
            <a:chOff x="6272899" y="4287865"/>
            <a:chExt cx="300512" cy="300528"/>
          </a:xfrm>
        </p:grpSpPr>
        <p:sp>
          <p:nvSpPr>
            <p:cNvPr id="122" name="Line 287"/>
            <p:cNvSpPr>
              <a:spLocks noChangeShapeType="1"/>
            </p:cNvSpPr>
            <p:nvPr>
              <p:custDataLst>
                <p:tags r:id="rId26"/>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27"/>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28"/>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29"/>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0"/>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1"/>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2"/>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3"/>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4"/>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5"/>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36"/>
            </p:custDataLst>
          </p:nvPr>
        </p:nvSpPr>
        <p:spPr>
          <a:xfrm>
            <a:off x="6578600" y="5065713"/>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5214938"/>
            <a:ext cx="250825" cy="201612"/>
            <a:chOff x="6298800" y="5165823"/>
            <a:chExt cx="247253" cy="202086"/>
          </a:xfrm>
        </p:grpSpPr>
        <p:sp>
          <p:nvSpPr>
            <p:cNvPr id="141" name="Freeform 668"/>
            <p:cNvSpPr>
              <a:spLocks noChangeArrowheads="1"/>
            </p:cNvSpPr>
            <p:nvPr>
              <p:custDataLst>
                <p:tags r:id="rId37"/>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38"/>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39"/>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0"/>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1"/>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42"/>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文本框 31"/>
          <p:cNvSpPr txBox="1"/>
          <p:nvPr/>
        </p:nvSpPr>
        <p:spPr>
          <a:xfrm>
            <a:off x="3188474" y="341313"/>
            <a:ext cx="5862679" cy="524511"/>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43"/>
            </p:custDataLst>
          </p:nvPr>
        </p:nvSpPr>
        <p:spPr>
          <a:xfrm>
            <a:off x="927100" y="119697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建立和谐的谈判气氛</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468110" y="1675765"/>
            <a:ext cx="3455670" cy="368300"/>
          </a:xfrm>
          <a:prstGeom prst="rect">
            <a:avLst/>
          </a:prstGeom>
          <a:noFill/>
        </p:spPr>
        <p:txBody>
          <a:bodyPr wrap="square" rtlCol="0">
            <a:spAutoFit/>
          </a:bodyPr>
          <a:p>
            <a:r>
              <a:rPr lang="zh-CN" altLang="en-US" sz="1800" spc="150"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rPr>
              <a:t>（1）谈判气氛的分类：</a:t>
            </a:r>
            <a:endParaRPr lang="zh-CN" altLang="en-US"/>
          </a:p>
        </p:txBody>
      </p:sp>
    </p:spTree>
    <p:custDataLst>
      <p:tags r:id="rId4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800" decel="100000"/>
                                        <p:tgtEl>
                                          <p:spTgt spid="87"/>
                                        </p:tgtEl>
                                      </p:cBhvr>
                                    </p:animEffect>
                                    <p:anim calcmode="lin" valueType="num">
                                      <p:cBhvr>
                                        <p:cTn id="8"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87"/>
                                        </p:tgtEl>
                                        <p:attrNameLst>
                                          <p:attrName>ppt_x</p:attrName>
                                        </p:attrNameLst>
                                      </p:cBhvr>
                                      <p:tavLst>
                                        <p:tav tm="0">
                                          <p:val>
                                            <p:strVal val="#ppt_x+0.4"/>
                                          </p:val>
                                        </p:tav>
                                        <p:tav tm="100000">
                                          <p:val>
                                            <p:strVal val="#ppt_x-0.05"/>
                                          </p:val>
                                        </p:tav>
                                      </p:tavLst>
                                    </p:anim>
                                    <p:anim calcmode="lin" valueType="num">
                                      <p:cBhvr>
                                        <p:cTn id="10" dur="800" decel="100000" fill="hold"/>
                                        <p:tgtEl>
                                          <p:spTgt spid="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800" decel="100000"/>
                                        <p:tgtEl>
                                          <p:spTgt spid="88"/>
                                        </p:tgtEl>
                                      </p:cBhvr>
                                    </p:animEffect>
                                    <p:anim calcmode="lin" valueType="num">
                                      <p:cBhvr>
                                        <p:cTn id="17"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18" dur="800" decel="100000" fill="hold"/>
                                        <p:tgtEl>
                                          <p:spTgt spid="88"/>
                                        </p:tgtEl>
                                        <p:attrNameLst>
                                          <p:attrName>ppt_x</p:attrName>
                                        </p:attrNameLst>
                                      </p:cBhvr>
                                      <p:tavLst>
                                        <p:tav tm="0">
                                          <p:val>
                                            <p:strVal val="#ppt_x+0.4"/>
                                          </p:val>
                                        </p:tav>
                                        <p:tav tm="100000">
                                          <p:val>
                                            <p:strVal val="#ppt_x-0.05"/>
                                          </p:val>
                                        </p:tav>
                                      </p:tavLst>
                                    </p:anim>
                                    <p:anim calcmode="lin" valueType="num">
                                      <p:cBhvr>
                                        <p:cTn id="19" dur="800" decel="100000" fill="hold"/>
                                        <p:tgtEl>
                                          <p:spTgt spid="8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800" decel="100000"/>
                                        <p:tgtEl>
                                          <p:spTgt spid="89"/>
                                        </p:tgtEl>
                                      </p:cBhvr>
                                    </p:animEffect>
                                    <p:anim calcmode="lin" valueType="num">
                                      <p:cBhvr>
                                        <p:cTn id="26"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27" dur="800" decel="100000" fill="hold"/>
                                        <p:tgtEl>
                                          <p:spTgt spid="89"/>
                                        </p:tgtEl>
                                        <p:attrNameLst>
                                          <p:attrName>ppt_x</p:attrName>
                                        </p:attrNameLst>
                                      </p:cBhvr>
                                      <p:tavLst>
                                        <p:tav tm="0">
                                          <p:val>
                                            <p:strVal val="#ppt_x+0.4"/>
                                          </p:val>
                                        </p:tav>
                                        <p:tav tm="100000">
                                          <p:val>
                                            <p:strVal val="#ppt_x-0.05"/>
                                          </p:val>
                                        </p:tav>
                                      </p:tavLst>
                                    </p:anim>
                                    <p:anim calcmode="lin" valueType="num">
                                      <p:cBhvr>
                                        <p:cTn id="28" dur="800" decel="100000" fill="hold"/>
                                        <p:tgtEl>
                                          <p:spTgt spid="8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800" decel="100000"/>
                                        <p:tgtEl>
                                          <p:spTgt spid="92"/>
                                        </p:tgtEl>
                                      </p:cBhvr>
                                    </p:animEffect>
                                    <p:anim calcmode="lin" valueType="num">
                                      <p:cBhvr>
                                        <p:cTn id="35"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36" dur="800" decel="100000" fill="hold"/>
                                        <p:tgtEl>
                                          <p:spTgt spid="92"/>
                                        </p:tgtEl>
                                        <p:attrNameLst>
                                          <p:attrName>ppt_x</p:attrName>
                                        </p:attrNameLst>
                                      </p:cBhvr>
                                      <p:tavLst>
                                        <p:tav tm="0">
                                          <p:val>
                                            <p:strVal val="#ppt_x+0.4"/>
                                          </p:val>
                                        </p:tav>
                                        <p:tav tm="100000">
                                          <p:val>
                                            <p:strVal val="#ppt_x-0.05"/>
                                          </p:val>
                                        </p:tav>
                                      </p:tavLst>
                                    </p:anim>
                                    <p:anim calcmode="lin" valueType="num">
                                      <p:cBhvr>
                                        <p:cTn id="37" dur="800" decel="100000" fill="hold"/>
                                        <p:tgtEl>
                                          <p:spTgt spid="9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ppt_x</p:attrName>
                                        </p:attrNameLst>
                                      </p:cBhvr>
                                      <p:tavLst>
                                        <p:tav tm="0">
                                          <p:val>
                                            <p:strVal val="#ppt_x-.2"/>
                                          </p:val>
                                        </p:tav>
                                        <p:tav tm="100000">
                                          <p:val>
                                            <p:strVal val="#ppt_x"/>
                                          </p:val>
                                        </p:tav>
                                      </p:tavLst>
                                    </p:anim>
                                    <p:anim calcmode="lin" valueType="num">
                                      <p:cBhvr>
                                        <p:cTn id="44"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9" name="组合 78"/>
          <p:cNvGrpSpPr/>
          <p:nvPr/>
        </p:nvGrpSpPr>
        <p:grpSpPr>
          <a:xfrm>
            <a:off x="3662363" y="3722053"/>
            <a:ext cx="8035925" cy="595312"/>
            <a:chOff x="5767" y="3262"/>
            <a:chExt cx="12656" cy="937"/>
          </a:xfrm>
        </p:grpSpPr>
        <p:sp>
          <p:nvSpPr>
            <p:cNvPr id="52" name="矩形 51"/>
            <p:cNvSpPr/>
            <p:nvPr>
              <p:custDataLst>
                <p:tags r:id="rId1"/>
              </p:custDataLst>
            </p:nvPr>
          </p:nvSpPr>
          <p:spPr>
            <a:xfrm>
              <a:off x="6992" y="3285"/>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销售业务与结算</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56" name="圆角矩形 55"/>
            <p:cNvSpPr/>
            <p:nvPr>
              <p:custDataLst>
                <p:tags r:id="rId2"/>
              </p:custDataLst>
            </p:nvPr>
          </p:nvSpPr>
          <p:spPr bwMode="auto">
            <a:xfrm>
              <a:off x="5767" y="3396"/>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3</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矩形 34"/>
            <p:cNvSpPr/>
            <p:nvPr>
              <p:custDataLst>
                <p:tags r:id="rId3"/>
              </p:custDataLst>
            </p:nvPr>
          </p:nvSpPr>
          <p:spPr>
            <a:xfrm>
              <a:off x="13321" y="3262"/>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销售管理</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36" name="圆角矩形 35"/>
            <p:cNvSpPr/>
            <p:nvPr>
              <p:custDataLst>
                <p:tags r:id="rId4"/>
              </p:custDataLst>
            </p:nvPr>
          </p:nvSpPr>
          <p:spPr bwMode="auto">
            <a:xfrm>
              <a:off x="12096" y="3373"/>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4</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0" name="组合 69"/>
          <p:cNvGrpSpPr/>
          <p:nvPr/>
        </p:nvGrpSpPr>
        <p:grpSpPr>
          <a:xfrm>
            <a:off x="3663950" y="2408238"/>
            <a:ext cx="8035925" cy="595312"/>
            <a:chOff x="5769" y="2098"/>
            <a:chExt cx="12656" cy="937"/>
          </a:xfrm>
        </p:grpSpPr>
        <p:sp>
          <p:nvSpPr>
            <p:cNvPr id="28" name="矩形 27"/>
            <p:cNvSpPr/>
            <p:nvPr>
              <p:custDataLst>
                <p:tags r:id="rId5"/>
              </p:custDataLst>
            </p:nvPr>
          </p:nvSpPr>
          <p:spPr>
            <a:xfrm>
              <a:off x="6994" y="2121"/>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市场调研与预测</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29" name="圆角矩形 28"/>
            <p:cNvSpPr/>
            <p:nvPr>
              <p:custDataLst>
                <p:tags r:id="rId6"/>
              </p:custDataLst>
            </p:nvPr>
          </p:nvSpPr>
          <p:spPr bwMode="auto">
            <a:xfrm>
              <a:off x="5769" y="2232"/>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1</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4" name="矩形 43"/>
            <p:cNvSpPr/>
            <p:nvPr>
              <p:custDataLst>
                <p:tags r:id="rId7"/>
              </p:custDataLst>
            </p:nvPr>
          </p:nvSpPr>
          <p:spPr>
            <a:xfrm>
              <a:off x="13323" y="2098"/>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营销策划</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45" name="圆角矩形 44"/>
            <p:cNvSpPr/>
            <p:nvPr>
              <p:custDataLst>
                <p:tags r:id="rId8"/>
              </p:custDataLst>
            </p:nvPr>
          </p:nvSpPr>
          <p:spPr bwMode="auto">
            <a:xfrm>
              <a:off x="12098" y="2209"/>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2</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8639" name="组合 64"/>
          <p:cNvGrpSpPr/>
          <p:nvPr/>
        </p:nvGrpSpPr>
        <p:grpSpPr>
          <a:xfrm>
            <a:off x="87313" y="2536825"/>
            <a:ext cx="2640012" cy="1785938"/>
            <a:chOff x="415" y="3448"/>
            <a:chExt cx="3992" cy="2528"/>
          </a:xfrm>
        </p:grpSpPr>
        <p:sp>
          <p:nvSpPr>
            <p:cNvPr id="61" name="Freeform 6"/>
            <p:cNvSpPr/>
            <p:nvPr>
              <p:custDataLst>
                <p:tags r:id="rId9"/>
              </p:custDataLst>
            </p:nvPr>
          </p:nvSpPr>
          <p:spPr bwMode="auto">
            <a:xfrm>
              <a:off x="415" y="3448"/>
              <a:ext cx="3992" cy="2528"/>
            </a:xfrm>
            <a:prstGeom prst="rect">
              <a:avLst/>
            </a:prstGeom>
            <a:solidFill>
              <a:srgbClr val="EAF1F7"/>
            </a:solidFill>
            <a:ln w="0">
              <a:no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57070"/>
                </a:solidFill>
                <a:effectLst/>
                <a:uLnTx/>
                <a:uFillTx/>
                <a:latin typeface="等线" panose="02010600030101010101" charset="-122"/>
                <a:ea typeface="等线" panose="02010600030101010101" charset="-122"/>
                <a:cs typeface="+mn-cs"/>
              </a:endParaRPr>
            </a:p>
          </p:txBody>
        </p:sp>
        <p:sp>
          <p:nvSpPr>
            <p:cNvPr id="63" name="文本框 62"/>
            <p:cNvSpPr txBox="1"/>
            <p:nvPr>
              <p:custDataLst>
                <p:tags r:id="rId10"/>
              </p:custDataLst>
            </p:nvPr>
          </p:nvSpPr>
          <p:spPr>
            <a:xfrm>
              <a:off x="707" y="3906"/>
              <a:ext cx="3410" cy="1582"/>
            </a:xfrm>
            <a:prstGeom prst="rect">
              <a:avLst/>
            </a:prstGeom>
            <a:noFill/>
          </p:spPr>
          <p:txBody>
            <a:bodyPr wrap="square" rtlCol="0"/>
            <a:p>
              <a:pPr algn="ctr"/>
              <a:r>
                <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rPr>
                <a:t>目录</a:t>
              </a:r>
              <a:endPar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4" name="Freeform 11"/>
            <p:cNvSpPr/>
            <p:nvPr>
              <p:custDataLst>
                <p:tags r:id="rId11"/>
              </p:custDataLst>
            </p:nvPr>
          </p:nvSpPr>
          <p:spPr bwMode="auto">
            <a:xfrm>
              <a:off x="637" y="3675"/>
              <a:ext cx="3562" cy="2100"/>
            </a:xfrm>
            <a:prstGeom prst="rect">
              <a:avLst/>
            </a:prstGeom>
            <a:noFill/>
            <a:ln w="19050">
              <a:solidFill>
                <a:srgbClr val="7AAEDC"/>
              </a:solid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57070"/>
                </a:solidFill>
                <a:effectLst/>
                <a:uLnTx/>
                <a:uFillTx/>
                <a:latin typeface="等线" panose="02010600030101010101" charset="-122"/>
                <a:ea typeface="等线" panose="02010600030101010101" charset="-122"/>
                <a:cs typeface="+mn-cs"/>
              </a:endParaRPr>
            </a:p>
          </p:txBody>
        </p:sp>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p:tgtEl>
                                          <p:spTgt spid="70"/>
                                        </p:tgtEl>
                                        <p:attrNameLst>
                                          <p:attrName>ppt_y</p:attrName>
                                        </p:attrNameLst>
                                      </p:cBhvr>
                                      <p:tavLst>
                                        <p:tav tm="0">
                                          <p:val>
                                            <p:strVal val="#ppt_y+#ppt_h*1.125000"/>
                                          </p:val>
                                        </p:tav>
                                        <p:tav tm="100000">
                                          <p:val>
                                            <p:strVal val="#ppt_y"/>
                                          </p:val>
                                        </p:tav>
                                      </p:tavLst>
                                    </p:anim>
                                    <p:animEffect transition="in" filter="wipe(up)">
                                      <p:cBhvr>
                                        <p:cTn id="8" dur="500"/>
                                        <p:tgtEl>
                                          <p:spTgt spid="7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p:tgtEl>
                                          <p:spTgt spid="79"/>
                                        </p:tgtEl>
                                        <p:attrNameLst>
                                          <p:attrName>ppt_y</p:attrName>
                                        </p:attrNameLst>
                                      </p:cBhvr>
                                      <p:tavLst>
                                        <p:tav tm="0">
                                          <p:val>
                                            <p:strVal val="#ppt_y+#ppt_h*1.125000"/>
                                          </p:val>
                                        </p:tav>
                                        <p:tav tm="100000">
                                          <p:val>
                                            <p:strVal val="#ppt_y"/>
                                          </p:val>
                                        </p:tav>
                                      </p:tavLst>
                                    </p:anim>
                                    <p:animEffect transition="in" filter="wipe(up)">
                                      <p:cBhvr>
                                        <p:cTn id="1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92543" y="1844993"/>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10410" y="2453005"/>
            <a:ext cx="8207375" cy="2343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（2）影响开局气氛的各种因素：</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气质</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气质看似无形，实为有形。良好的气质是以人的文化素养、文明程度、思想品质和生活态度为基础的。它通过一个人的态度、个性、言语、行为等表现出来，举手投足、待人接物、喜怒哀乐间均可见一斑。</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970764" y="1269024"/>
            <a:ext cx="10583879" cy="4825511"/>
            <a:chOff x="2337" y="1866"/>
            <a:chExt cx="14608" cy="5340"/>
          </a:xfrm>
        </p:grpSpPr>
        <p:sp>
          <p:nvSpPr>
            <p:cNvPr id="114" name="圆角矩形 113"/>
            <p:cNvSpPr/>
            <p:nvPr>
              <p:custDataLst>
                <p:tags r:id="rId1"/>
              </p:custDataLst>
            </p:nvPr>
          </p:nvSpPr>
          <p:spPr>
            <a:xfrm>
              <a:off x="2572" y="2086"/>
              <a:ext cx="13955" cy="496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52" y="1866"/>
              <a:ext cx="761" cy="400"/>
              <a:chOff x="6107" y="2827"/>
              <a:chExt cx="761" cy="400"/>
            </a:xfrm>
          </p:grpSpPr>
          <p:sp>
            <p:nvSpPr>
              <p:cNvPr id="116" name="菱形 115"/>
              <p:cNvSpPr/>
              <p:nvPr>
                <p:custDataLst>
                  <p:tags r:id="rId2"/>
                </p:custDataLst>
              </p:nvPr>
            </p:nvSpPr>
            <p:spPr>
              <a:xfrm>
                <a:off x="6107" y="282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23" y="2827"/>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337" y="6806"/>
              <a:ext cx="761" cy="400"/>
              <a:chOff x="5692" y="4202"/>
              <a:chExt cx="761" cy="400"/>
            </a:xfrm>
          </p:grpSpPr>
          <p:sp>
            <p:nvSpPr>
              <p:cNvPr id="119" name="菱形 118"/>
              <p:cNvSpPr/>
              <p:nvPr>
                <p:custDataLst>
                  <p:tags r:id="rId4"/>
                </p:custDataLst>
              </p:nvPr>
            </p:nvSpPr>
            <p:spPr>
              <a:xfrm>
                <a:off x="5692" y="420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008" y="420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169" y="6806"/>
              <a:ext cx="776" cy="400"/>
              <a:chOff x="5298" y="4202"/>
              <a:chExt cx="776" cy="400"/>
            </a:xfrm>
          </p:grpSpPr>
          <p:sp>
            <p:nvSpPr>
              <p:cNvPr id="122" name="菱形 121"/>
              <p:cNvSpPr/>
              <p:nvPr>
                <p:custDataLst>
                  <p:tags r:id="rId6"/>
                </p:custDataLst>
              </p:nvPr>
            </p:nvSpPr>
            <p:spPr>
              <a:xfrm>
                <a:off x="5298" y="420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5614" y="420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75" y="1947"/>
              <a:ext cx="761" cy="400"/>
              <a:chOff x="6107" y="2887"/>
              <a:chExt cx="761" cy="400"/>
            </a:xfrm>
          </p:grpSpPr>
          <p:sp>
            <p:nvSpPr>
              <p:cNvPr id="125" name="菱形 124"/>
              <p:cNvSpPr/>
              <p:nvPr>
                <p:custDataLst>
                  <p:tags r:id="rId8"/>
                </p:custDataLst>
              </p:nvPr>
            </p:nvSpPr>
            <p:spPr>
              <a:xfrm>
                <a:off x="6107" y="288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23" y="2887"/>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775460" y="1701165"/>
            <a:ext cx="9091930" cy="40430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风度</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风度是气质的外在表现，包括以下几个方面：</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——饱满的精神状态：</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自信而富有活力，能激发对方兴趣，活跃会场的气氛。</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——诚恳的待人态度：</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矜持而不冷漠、谨慎而不做作、热情而不轻浮、坦率而不愚蠢。</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——鲜明的性格表现：</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大方又自重、认真又活泼、直爽又亲切。</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——幽雅的谈吐风格：</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言之要“有据、有理、有物、有味、有趣”。</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——洒脱的仪表礼节：</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仪表秀美整洁、俊逸潇洒，易于亲近，耐人欣赏。</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——适当的表情动作：</a:t>
            </a: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细小的表情和动作富于魅力，恰如其分的反应具有分寸感。</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92543" y="1844993"/>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207260" y="2708910"/>
            <a:ext cx="8207375" cy="18307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服饰</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衣料饰品和各种色调的协调固然重要，但也要与环境、穿着者的年龄以及职业相协调。一般来说，谈判人员的装束应当美观、大方、整洁，但是由于服饰属于文化习俗范围，不同的文化背景也就会有不同的要求。</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970764" y="1269024"/>
            <a:ext cx="10583879" cy="4825511"/>
            <a:chOff x="2337" y="1866"/>
            <a:chExt cx="14608" cy="5340"/>
          </a:xfrm>
        </p:grpSpPr>
        <p:sp>
          <p:nvSpPr>
            <p:cNvPr id="114" name="圆角矩形 113"/>
            <p:cNvSpPr/>
            <p:nvPr>
              <p:custDataLst>
                <p:tags r:id="rId1"/>
              </p:custDataLst>
            </p:nvPr>
          </p:nvSpPr>
          <p:spPr>
            <a:xfrm>
              <a:off x="2572" y="2086"/>
              <a:ext cx="13955" cy="496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52" y="1866"/>
              <a:ext cx="761" cy="400"/>
              <a:chOff x="6107" y="2827"/>
              <a:chExt cx="761" cy="400"/>
            </a:xfrm>
          </p:grpSpPr>
          <p:sp>
            <p:nvSpPr>
              <p:cNvPr id="116" name="菱形 115"/>
              <p:cNvSpPr/>
              <p:nvPr>
                <p:custDataLst>
                  <p:tags r:id="rId2"/>
                </p:custDataLst>
              </p:nvPr>
            </p:nvSpPr>
            <p:spPr>
              <a:xfrm>
                <a:off x="6107" y="282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23" y="2827"/>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337" y="6806"/>
              <a:ext cx="761" cy="400"/>
              <a:chOff x="5692" y="4202"/>
              <a:chExt cx="761" cy="400"/>
            </a:xfrm>
          </p:grpSpPr>
          <p:sp>
            <p:nvSpPr>
              <p:cNvPr id="119" name="菱形 118"/>
              <p:cNvSpPr/>
              <p:nvPr>
                <p:custDataLst>
                  <p:tags r:id="rId4"/>
                </p:custDataLst>
              </p:nvPr>
            </p:nvSpPr>
            <p:spPr>
              <a:xfrm>
                <a:off x="5692" y="420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008" y="420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169" y="6806"/>
              <a:ext cx="776" cy="400"/>
              <a:chOff x="5298" y="4202"/>
              <a:chExt cx="776" cy="400"/>
            </a:xfrm>
          </p:grpSpPr>
          <p:sp>
            <p:nvSpPr>
              <p:cNvPr id="122" name="菱形 121"/>
              <p:cNvSpPr/>
              <p:nvPr>
                <p:custDataLst>
                  <p:tags r:id="rId6"/>
                </p:custDataLst>
              </p:nvPr>
            </p:nvSpPr>
            <p:spPr>
              <a:xfrm>
                <a:off x="5298" y="420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5614" y="420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75" y="1947"/>
              <a:ext cx="761" cy="400"/>
              <a:chOff x="6107" y="2887"/>
              <a:chExt cx="761" cy="400"/>
            </a:xfrm>
          </p:grpSpPr>
          <p:sp>
            <p:nvSpPr>
              <p:cNvPr id="125" name="菱形 124"/>
              <p:cNvSpPr/>
              <p:nvPr>
                <p:custDataLst>
                  <p:tags r:id="rId8"/>
                </p:custDataLst>
              </p:nvPr>
            </p:nvSpPr>
            <p:spPr>
              <a:xfrm>
                <a:off x="6107" y="2887"/>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23" y="2887"/>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775460" y="1701165"/>
            <a:ext cx="9091930" cy="40843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中性话题</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——各自的旅途经历，如游览活动、旅游胜地及著名人士等。</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——文体新闻，如电影、球赛等。</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——私人问候，如骑马、钓鱼等业余爱好。</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——对于彼此有过交往的老客户，可以叙谈双方以往的合作经历和取得的成功。</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姿态</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人的姿态作为人体语言的一种重要形式，与有声语言一样，具有很强的信息传递性。</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座位安排</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通常情况下，座位的安排是有讲究的，它能给当事人造成不同的心理效应。</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293" y="1412412"/>
            <a:ext cx="10859199" cy="4322176"/>
            <a:chOff x="1557" y="1901"/>
            <a:chExt cx="14988" cy="4783"/>
          </a:xfrm>
        </p:grpSpPr>
        <p:sp>
          <p:nvSpPr>
            <p:cNvPr id="114" name="圆角矩形 113"/>
            <p:cNvSpPr/>
            <p:nvPr>
              <p:custDataLst>
                <p:tags r:id="rId1"/>
              </p:custDataLst>
            </p:nvPr>
          </p:nvSpPr>
          <p:spPr>
            <a:xfrm>
              <a:off x="2066" y="2118"/>
              <a:ext cx="14114" cy="44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557" y="6283"/>
              <a:ext cx="644" cy="401"/>
              <a:chOff x="4912" y="3679"/>
              <a:chExt cx="644" cy="401"/>
            </a:xfrm>
          </p:grpSpPr>
          <p:sp>
            <p:nvSpPr>
              <p:cNvPr id="119" name="菱形 118"/>
              <p:cNvSpPr/>
              <p:nvPr>
                <p:custDataLst>
                  <p:tags r:id="rId4"/>
                </p:custDataLst>
              </p:nvPr>
            </p:nvSpPr>
            <p:spPr>
              <a:xfrm>
                <a:off x="5111" y="367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4912" y="368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9" y="6284"/>
              <a:ext cx="776" cy="400"/>
              <a:chOff x="5698" y="3680"/>
              <a:chExt cx="776" cy="400"/>
            </a:xfrm>
          </p:grpSpPr>
          <p:sp>
            <p:nvSpPr>
              <p:cNvPr id="122" name="菱形 121"/>
              <p:cNvSpPr/>
              <p:nvPr>
                <p:custDataLst>
                  <p:tags r:id="rId6"/>
                </p:custDataLst>
              </p:nvPr>
            </p:nvSpPr>
            <p:spPr>
              <a:xfrm>
                <a:off x="5698" y="368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4" y="368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199515" y="1845310"/>
            <a:ext cx="9477375" cy="36398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2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谈判的开局策略</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（1）挑剔式开局策略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开局时，对对手的某项错误或利益实务严加指责，使其感到内疚，从而达到营造低调气氛，迫使对方让步的目的。</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（2）保留式开局策略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在谈判开始时，对谈判对手提出的关键性问题不做彻底的、确切的回答，而是有所保留，从而给对手造成神秘感，以吸引对手步入谈判。</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（3）进攻式开局策略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进攻式开局策略是指通过语言或行为来表达己方强硬的姿态，从而获得谈判对手必要的尊重，并借以制造心理优势，使得谈判顺利地进行下去。</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293" y="1412412"/>
            <a:ext cx="10859199" cy="4322176"/>
            <a:chOff x="1557" y="1901"/>
            <a:chExt cx="14988" cy="4783"/>
          </a:xfrm>
        </p:grpSpPr>
        <p:sp>
          <p:nvSpPr>
            <p:cNvPr id="114" name="圆角矩形 113"/>
            <p:cNvSpPr/>
            <p:nvPr>
              <p:custDataLst>
                <p:tags r:id="rId1"/>
              </p:custDataLst>
            </p:nvPr>
          </p:nvSpPr>
          <p:spPr>
            <a:xfrm>
              <a:off x="2066" y="2118"/>
              <a:ext cx="14114" cy="44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557" y="6283"/>
              <a:ext cx="644" cy="401"/>
              <a:chOff x="4912" y="3679"/>
              <a:chExt cx="644" cy="401"/>
            </a:xfrm>
          </p:grpSpPr>
          <p:sp>
            <p:nvSpPr>
              <p:cNvPr id="119" name="菱形 118"/>
              <p:cNvSpPr/>
              <p:nvPr>
                <p:custDataLst>
                  <p:tags r:id="rId4"/>
                </p:custDataLst>
              </p:nvPr>
            </p:nvSpPr>
            <p:spPr>
              <a:xfrm>
                <a:off x="5111" y="367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4912" y="368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9" y="6284"/>
              <a:ext cx="776" cy="400"/>
              <a:chOff x="5698" y="3680"/>
              <a:chExt cx="776" cy="400"/>
            </a:xfrm>
          </p:grpSpPr>
          <p:sp>
            <p:nvSpPr>
              <p:cNvPr id="122" name="菱形 121"/>
              <p:cNvSpPr/>
              <p:nvPr>
                <p:custDataLst>
                  <p:tags r:id="rId6"/>
                </p:custDataLst>
              </p:nvPr>
            </p:nvSpPr>
            <p:spPr>
              <a:xfrm>
                <a:off x="5698" y="368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4" y="368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71270" y="1938020"/>
            <a:ext cx="9206230" cy="3317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（4）坦诚式开局策略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坦诚式开局策略是指以开诚布公的方式向谈判对手陈述自己的观点或想法，从而为谈判打开局面。</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采用这种开局策略时，要综合考虑多种因素。例如，自己的身份、与对方的关系、当时的谈判形势等。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坦诚式开局策略有时也可用于谈判实力弱的一方。当本方的谈判实力明显不如对方，并为双方所共知时，坦率地表明自己一方的弱点，让对方加以考虑，不仅能表明己方对谈判的真诚，同时也表明了对谈判的信心和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293" y="1412412"/>
            <a:ext cx="10859199" cy="4322176"/>
            <a:chOff x="1557" y="1901"/>
            <a:chExt cx="14988" cy="4783"/>
          </a:xfrm>
        </p:grpSpPr>
        <p:sp>
          <p:nvSpPr>
            <p:cNvPr id="114" name="圆角矩形 113"/>
            <p:cNvSpPr/>
            <p:nvPr>
              <p:custDataLst>
                <p:tags r:id="rId1"/>
              </p:custDataLst>
            </p:nvPr>
          </p:nvSpPr>
          <p:spPr>
            <a:xfrm>
              <a:off x="2066" y="2118"/>
              <a:ext cx="14114" cy="44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557" y="6283"/>
              <a:ext cx="644" cy="401"/>
              <a:chOff x="4912" y="3679"/>
              <a:chExt cx="644" cy="401"/>
            </a:xfrm>
          </p:grpSpPr>
          <p:sp>
            <p:nvSpPr>
              <p:cNvPr id="119" name="菱形 118"/>
              <p:cNvSpPr/>
              <p:nvPr>
                <p:custDataLst>
                  <p:tags r:id="rId4"/>
                </p:custDataLst>
              </p:nvPr>
            </p:nvSpPr>
            <p:spPr>
              <a:xfrm>
                <a:off x="5111" y="367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4912" y="368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9" y="6284"/>
              <a:ext cx="776" cy="400"/>
              <a:chOff x="5698" y="3680"/>
              <a:chExt cx="776" cy="400"/>
            </a:xfrm>
          </p:grpSpPr>
          <p:sp>
            <p:nvSpPr>
              <p:cNvPr id="122" name="菱形 121"/>
              <p:cNvSpPr/>
              <p:nvPr>
                <p:custDataLst>
                  <p:tags r:id="rId6"/>
                </p:custDataLst>
              </p:nvPr>
            </p:nvSpPr>
            <p:spPr>
              <a:xfrm>
                <a:off x="5698" y="368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4" y="368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71270" y="1938020"/>
            <a:ext cx="9206230" cy="3317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（5）协商式开局策略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坦诚式开局策略是指以开诚布公的方式向谈判对手陈述自己的观点或想法，从而为谈判打开局面。</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采用这种开局策略时，要综合考虑多种因素。例如，自己的身份、与对方的关系、当时的谈判形势等。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坦诚式开局策略有时也可用于谈判实力弱的一方。当本方的谈判实力明显不如对方，并为双方所共知时，坦率地表明自己一方的弱点，让对方加以考虑，不仅能表明己方对谈判的真诚，同时也表明了对谈判的信心和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23867" y="2276647"/>
            <a:ext cx="10788195" cy="2808556"/>
            <a:chOff x="1654" y="1901"/>
            <a:chExt cx="14890" cy="3108"/>
          </a:xfrm>
        </p:grpSpPr>
        <p:sp>
          <p:nvSpPr>
            <p:cNvPr id="114" name="圆角矩形 113"/>
            <p:cNvSpPr/>
            <p:nvPr>
              <p:custDataLst>
                <p:tags r:id="rId1"/>
              </p:custDataLst>
            </p:nvPr>
          </p:nvSpPr>
          <p:spPr>
            <a:xfrm>
              <a:off x="2066" y="2118"/>
              <a:ext cx="14114" cy="2654"/>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654" y="4530"/>
              <a:ext cx="743" cy="400"/>
              <a:chOff x="5009" y="1926"/>
              <a:chExt cx="743" cy="400"/>
            </a:xfrm>
          </p:grpSpPr>
          <p:sp>
            <p:nvSpPr>
              <p:cNvPr id="119" name="菱形 118"/>
              <p:cNvSpPr/>
              <p:nvPr>
                <p:custDataLst>
                  <p:tags r:id="rId4"/>
                </p:custDataLst>
              </p:nvPr>
            </p:nvSpPr>
            <p:spPr>
              <a:xfrm>
                <a:off x="5307" y="1926"/>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09" y="1926"/>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8" y="4609"/>
              <a:ext cx="776" cy="400"/>
              <a:chOff x="5699" y="2005"/>
              <a:chExt cx="776" cy="400"/>
            </a:xfrm>
          </p:grpSpPr>
          <p:sp>
            <p:nvSpPr>
              <p:cNvPr id="122" name="菱形 121"/>
              <p:cNvSpPr/>
              <p:nvPr>
                <p:custDataLst>
                  <p:tags r:id="rId6"/>
                </p:custDataLst>
              </p:nvPr>
            </p:nvSpPr>
            <p:spPr>
              <a:xfrm>
                <a:off x="5699" y="2005"/>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5" y="2005"/>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3025" y="2924810"/>
            <a:ext cx="9206230" cy="16465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（6）察言观色式开局策略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谈判的开局阶段，谈判双方都会比较留意对方的言行，同时也更注重自己的一言一行。老练的谈判者，此刻会细心地观察对方的一言一行，甚至他们脸部一个微妙的神情变化也绝不放过。因为每一个细微的神情变化，都可能传递着对方的某种信息。</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p:nvPr/>
        </p:nvSpPr>
        <p:spPr>
          <a:xfrm>
            <a:off x="3287395" y="2348865"/>
            <a:ext cx="6156960" cy="1470660"/>
          </a:xfrm>
          <a:prstGeom prst="rect">
            <a:avLst/>
          </a:prstGeom>
          <a:noFill/>
          <a:ln w="9525">
            <a:noFill/>
          </a:ln>
        </p:spPr>
        <p:txBody>
          <a:bodyPr vert="horz" lIns="90000" tIns="46800" rIns="90000" bIns="46800" anchor="b" anchorCtr="0">
            <a:noAutofit/>
          </a:bodyPr>
          <a:lstStyle>
            <a:lvl1pPr algn="ctr" defTabSz="914400" rtl="0" eaLnBrk="1" fontAlgn="auto" latinLnBrk="0" hangingPunct="1">
              <a:lnSpc>
                <a:spcPct val="100000"/>
              </a:lnSpc>
              <a:spcBef>
                <a:spcPct val="0"/>
              </a:spcBef>
              <a:buNone/>
              <a:defRPr sz="4400" b="1" u="none" strike="noStrike" kern="1200" cap="none" spc="200" normalizeH="0" baseline="0">
                <a:solidFill>
                  <a:schemeClr val="accent1"/>
                </a:solidFill>
                <a:uFillTx/>
                <a:latin typeface="Arial" panose="020B0604020202020204" pitchFamily="34" charset="0"/>
                <a:ea typeface="汉仪旗黑-85S" pitchFamily="18" charset="-122"/>
                <a:cs typeface="+mj-cs"/>
              </a:defRPr>
            </a:lvl1pPr>
          </a:lstStyle>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较量过程中</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的谈判策略</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293" y="1412412"/>
            <a:ext cx="10859199" cy="4322176"/>
            <a:chOff x="1557" y="1901"/>
            <a:chExt cx="14988" cy="4783"/>
          </a:xfrm>
        </p:grpSpPr>
        <p:sp>
          <p:nvSpPr>
            <p:cNvPr id="114" name="圆角矩形 113"/>
            <p:cNvSpPr/>
            <p:nvPr>
              <p:custDataLst>
                <p:tags r:id="rId1"/>
              </p:custDataLst>
            </p:nvPr>
          </p:nvSpPr>
          <p:spPr>
            <a:xfrm>
              <a:off x="2066" y="2118"/>
              <a:ext cx="14114" cy="44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557" y="6283"/>
              <a:ext cx="644" cy="401"/>
              <a:chOff x="4912" y="3679"/>
              <a:chExt cx="644" cy="401"/>
            </a:xfrm>
          </p:grpSpPr>
          <p:sp>
            <p:nvSpPr>
              <p:cNvPr id="119" name="菱形 118"/>
              <p:cNvSpPr/>
              <p:nvPr>
                <p:custDataLst>
                  <p:tags r:id="rId4"/>
                </p:custDataLst>
              </p:nvPr>
            </p:nvSpPr>
            <p:spPr>
              <a:xfrm>
                <a:off x="5111" y="367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4912" y="368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9" y="6284"/>
              <a:ext cx="776" cy="400"/>
              <a:chOff x="5698" y="3680"/>
              <a:chExt cx="776" cy="400"/>
            </a:xfrm>
          </p:grpSpPr>
          <p:sp>
            <p:nvSpPr>
              <p:cNvPr id="122" name="菱形 121"/>
              <p:cNvSpPr/>
              <p:nvPr>
                <p:custDataLst>
                  <p:tags r:id="rId6"/>
                </p:custDataLst>
              </p:nvPr>
            </p:nvSpPr>
            <p:spPr>
              <a:xfrm>
                <a:off x="5698" y="368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4" y="368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271270" y="1722755"/>
            <a:ext cx="9206230" cy="37833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商务谈判僵局产生的原因</a:t>
            </a:r>
            <a:endPar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（1）谈判一方故意制造谈判僵局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通常情况下，谈判者往往不愿意冒使谈判陷入僵局的风险，因为制造僵局往往会改变谈判者在谈判中的处境。如果运用得当会获得意外的成功；反之，若运用不当，其后果也是不堪设想的。因此，除非谈判人员有较大把握和能力来控制僵局，否则最好不要轻易采用。</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（2）双方立场观点对立、争执导致僵局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讨价还价的谈判过程中，如果双方对某一问题各持自己的看法和主张，意见有分歧，那么，越是坚持各自的立场，双方之间的分歧就会越大。这时，双方真正的利益被这种表面的立场所掩盖，于是，谈判变成了一种意志力的较量。</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3348355" y="791210"/>
            <a:ext cx="8220075" cy="4957445"/>
            <a:chOff x="5273" y="1698"/>
            <a:chExt cx="12945" cy="7807"/>
          </a:xfrm>
        </p:grpSpPr>
        <p:grpSp>
          <p:nvGrpSpPr>
            <p:cNvPr id="71682" name="组合 7"/>
            <p:cNvGrpSpPr/>
            <p:nvPr/>
          </p:nvGrpSpPr>
          <p:grpSpPr>
            <a:xfrm>
              <a:off x="5300" y="2038"/>
              <a:ext cx="12848" cy="7380"/>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5150" y="1820"/>
              <a:ext cx="1320" cy="1075"/>
            </a:xfrm>
            <a:prstGeom prst="rect">
              <a:avLst/>
            </a:prstGeom>
            <a:noFill/>
            <a:ln w="9525">
              <a:noFill/>
            </a:ln>
          </p:spPr>
        </p:pic>
        <p:pic>
          <p:nvPicPr>
            <p:cNvPr id="71686" name="图片 9"/>
            <p:cNvPicPr>
              <a:picLocks noChangeAspect="1"/>
            </p:cNvPicPr>
            <p:nvPr/>
          </p:nvPicPr>
          <p:blipFill>
            <a:blip r:embed="rId5">
              <a:clrChange>
                <a:clrFrom>
                  <a:srgbClr val="FFFFFF"/>
                </a:clrFrom>
                <a:clrTo>
                  <a:srgbClr val="FFFFFF">
                    <a:alpha val="0"/>
                  </a:srgbClr>
                </a:clrTo>
              </a:clrChange>
            </a:blip>
            <a:stretch>
              <a:fillRect/>
            </a:stretch>
          </p:blipFill>
          <p:spPr>
            <a:xfrm>
              <a:off x="17063" y="8445"/>
              <a:ext cx="1155" cy="1060"/>
            </a:xfrm>
            <a:prstGeom prst="rect">
              <a:avLst/>
            </a:prstGeom>
            <a:noFill/>
            <a:ln w="9525">
              <a:noFill/>
            </a:ln>
          </p:spPr>
        </p:pic>
        <p:sp>
          <p:nvSpPr>
            <p:cNvPr id="12" name="文本框 11"/>
            <p:cNvSpPr txBox="1"/>
            <p:nvPr>
              <p:custDataLst>
                <p:tags r:id="rId6"/>
              </p:custDataLst>
            </p:nvPr>
          </p:nvSpPr>
          <p:spPr>
            <a:xfrm>
              <a:off x="6181" y="3699"/>
              <a:ext cx="11543" cy="466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【职业知识】</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了解销售业务的系列基础知识与工作流程；</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理解拟定谈判方案的重要性，正确理解 MAN 原则的应用；</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掌握谈判方案的制订方法，把握合同商订的形式、内容、主要条款与履行；</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掌握接触、说服推销技巧，编制推销行程计划；</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掌握销售核算的基本方法、结算技巧。</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gr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293" y="1412412"/>
            <a:ext cx="10859199" cy="4322176"/>
            <a:chOff x="1557" y="1901"/>
            <a:chExt cx="14988" cy="4783"/>
          </a:xfrm>
        </p:grpSpPr>
        <p:sp>
          <p:nvSpPr>
            <p:cNvPr id="114" name="圆角矩形 113"/>
            <p:cNvSpPr/>
            <p:nvPr>
              <p:custDataLst>
                <p:tags r:id="rId1"/>
              </p:custDataLst>
            </p:nvPr>
          </p:nvSpPr>
          <p:spPr>
            <a:xfrm>
              <a:off x="2066" y="2118"/>
              <a:ext cx="14114" cy="44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981"/>
              <a:ext cx="761" cy="400"/>
              <a:chOff x="5093" y="2942"/>
              <a:chExt cx="761" cy="400"/>
            </a:xfrm>
          </p:grpSpPr>
          <p:sp>
            <p:nvSpPr>
              <p:cNvPr id="116" name="菱形 115"/>
              <p:cNvSpPr/>
              <p:nvPr>
                <p:custDataLst>
                  <p:tags r:id="rId2"/>
                </p:custDataLst>
              </p:nvPr>
            </p:nvSpPr>
            <p:spPr>
              <a:xfrm>
                <a:off x="5093" y="29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9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557" y="6283"/>
              <a:ext cx="644" cy="401"/>
              <a:chOff x="4912" y="3679"/>
              <a:chExt cx="644" cy="401"/>
            </a:xfrm>
          </p:grpSpPr>
          <p:sp>
            <p:nvSpPr>
              <p:cNvPr id="119" name="菱形 118"/>
              <p:cNvSpPr/>
              <p:nvPr>
                <p:custDataLst>
                  <p:tags r:id="rId4"/>
                </p:custDataLst>
              </p:nvPr>
            </p:nvSpPr>
            <p:spPr>
              <a:xfrm>
                <a:off x="5111" y="367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4912" y="368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69" y="6284"/>
              <a:ext cx="776" cy="400"/>
              <a:chOff x="5698" y="3680"/>
              <a:chExt cx="776" cy="400"/>
            </a:xfrm>
          </p:grpSpPr>
          <p:sp>
            <p:nvSpPr>
              <p:cNvPr id="122" name="菱形 121"/>
              <p:cNvSpPr/>
              <p:nvPr>
                <p:custDataLst>
                  <p:tags r:id="rId6"/>
                </p:custDataLst>
              </p:nvPr>
            </p:nvSpPr>
            <p:spPr>
              <a:xfrm>
                <a:off x="5698" y="368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4" y="368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13" y="1901"/>
              <a:ext cx="761" cy="400"/>
              <a:chOff x="5769" y="2841"/>
              <a:chExt cx="761" cy="400"/>
            </a:xfrm>
          </p:grpSpPr>
          <p:sp>
            <p:nvSpPr>
              <p:cNvPr id="125" name="菱形 124"/>
              <p:cNvSpPr/>
              <p:nvPr>
                <p:custDataLst>
                  <p:tags r:id="rId8"/>
                </p:custDataLst>
              </p:nvPr>
            </p:nvSpPr>
            <p:spPr>
              <a:xfrm>
                <a:off x="5769" y="284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85" y="284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3025" y="1866265"/>
            <a:ext cx="9206230" cy="35109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（3）沟通障碍导致僵局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由于双方文化背景的差异，一方语言中的某些特别表述难以用另一种语言准确表述出来而造成误解。</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（4）谈判人员的偏见或成见导致僵局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偏见或成见是指由感情原因所产生的对对方及谈判议题的一些不正确的看法。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（5）环境的改变导致僵局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当谈判的外部环境，如价格、通货膨胀等因素发生变化时，谈判的一方不愿按原有的承诺签约，也会导致僵局产生。</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04636" y="1268731"/>
            <a:ext cx="10793267" cy="4753219"/>
            <a:chOff x="1730" y="1742"/>
            <a:chExt cx="14897" cy="5260"/>
          </a:xfrm>
        </p:grpSpPr>
        <p:sp>
          <p:nvSpPr>
            <p:cNvPr id="114" name="圆角矩形 113"/>
            <p:cNvSpPr/>
            <p:nvPr>
              <p:custDataLst>
                <p:tags r:id="rId1"/>
              </p:custDataLst>
            </p:nvPr>
          </p:nvSpPr>
          <p:spPr>
            <a:xfrm>
              <a:off x="2066" y="1981"/>
              <a:ext cx="14114" cy="4862"/>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819"/>
              <a:ext cx="761" cy="404"/>
              <a:chOff x="5093" y="2780"/>
              <a:chExt cx="761" cy="404"/>
            </a:xfrm>
          </p:grpSpPr>
          <p:sp>
            <p:nvSpPr>
              <p:cNvPr id="116" name="菱形 115"/>
              <p:cNvSpPr/>
              <p:nvPr>
                <p:custDataLst>
                  <p:tags r:id="rId2"/>
                </p:custDataLst>
              </p:nvPr>
            </p:nvSpPr>
            <p:spPr>
              <a:xfrm>
                <a:off x="5093" y="278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78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730" y="6602"/>
              <a:ext cx="717" cy="400"/>
              <a:chOff x="5085" y="3998"/>
              <a:chExt cx="717" cy="400"/>
            </a:xfrm>
          </p:grpSpPr>
          <p:sp>
            <p:nvSpPr>
              <p:cNvPr id="119" name="菱形 118"/>
              <p:cNvSpPr/>
              <p:nvPr>
                <p:custDataLst>
                  <p:tags r:id="rId4"/>
                </p:custDataLst>
              </p:nvPr>
            </p:nvSpPr>
            <p:spPr>
              <a:xfrm>
                <a:off x="5357" y="3998"/>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85" y="399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851" y="6602"/>
              <a:ext cx="776" cy="400"/>
              <a:chOff x="5616" y="3998"/>
              <a:chExt cx="776" cy="400"/>
            </a:xfrm>
          </p:grpSpPr>
          <p:sp>
            <p:nvSpPr>
              <p:cNvPr id="122" name="菱形 121"/>
              <p:cNvSpPr/>
              <p:nvPr>
                <p:custDataLst>
                  <p:tags r:id="rId6"/>
                </p:custDataLst>
              </p:nvPr>
            </p:nvSpPr>
            <p:spPr>
              <a:xfrm>
                <a:off x="5616" y="3998"/>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5932" y="3998"/>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34" y="1742"/>
              <a:ext cx="761" cy="416"/>
              <a:chOff x="5748" y="2682"/>
              <a:chExt cx="761" cy="416"/>
            </a:xfrm>
          </p:grpSpPr>
          <p:sp>
            <p:nvSpPr>
              <p:cNvPr id="125" name="菱形 124"/>
              <p:cNvSpPr/>
              <p:nvPr>
                <p:custDataLst>
                  <p:tags r:id="rId8"/>
                </p:custDataLst>
              </p:nvPr>
            </p:nvSpPr>
            <p:spPr>
              <a:xfrm>
                <a:off x="5748" y="268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64" y="269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57630" y="1844675"/>
            <a:ext cx="9206230" cy="37560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（6）谈判双方用语不当导致僵局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谈判双方因用语不当，造成感情上的强烈对立，双方都感到自尊受到伤害，因而不肯做丝毫的让步，谈判便会陷入僵局。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（7）谈判中形成“一言堂”导致僵局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谈判中的任何一方，不管出自何种欲望，如果过分地、滔滔不绝地论述自己的观点而忽略了对方的反应和陈述的机会，必然会使对方感到不满与反感，从而造成潜在的僵局。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（8）谈判人员的失误导致僵局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有些谈判者想通过表现自我来显示实力，从而使谈判偏离主题；或者争强好胜，提出独特的见解令人诧异；或者设置圈套，迷惑对方，使谈判的天平向着己方倾斜，以实现在平等条件下难以实现的谈判目标。</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623776" y="1628776"/>
            <a:ext cx="10733856" cy="4105299"/>
            <a:chOff x="1731" y="1742"/>
            <a:chExt cx="14815" cy="4543"/>
          </a:xfrm>
        </p:grpSpPr>
        <p:sp>
          <p:nvSpPr>
            <p:cNvPr id="114" name="圆角矩形 113"/>
            <p:cNvSpPr/>
            <p:nvPr>
              <p:custDataLst>
                <p:tags r:id="rId1"/>
              </p:custDataLst>
            </p:nvPr>
          </p:nvSpPr>
          <p:spPr>
            <a:xfrm>
              <a:off x="2066" y="1981"/>
              <a:ext cx="14114" cy="4078"/>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738" y="1819"/>
              <a:ext cx="761" cy="404"/>
              <a:chOff x="5093" y="2780"/>
              <a:chExt cx="761" cy="404"/>
            </a:xfrm>
          </p:grpSpPr>
          <p:sp>
            <p:nvSpPr>
              <p:cNvPr id="116" name="菱形 115"/>
              <p:cNvSpPr/>
              <p:nvPr>
                <p:custDataLst>
                  <p:tags r:id="rId2"/>
                </p:custDataLst>
              </p:nvPr>
            </p:nvSpPr>
            <p:spPr>
              <a:xfrm>
                <a:off x="5093" y="278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409" y="278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731" y="5806"/>
              <a:ext cx="717" cy="400"/>
              <a:chOff x="5086" y="3202"/>
              <a:chExt cx="717" cy="400"/>
            </a:xfrm>
          </p:grpSpPr>
          <p:sp>
            <p:nvSpPr>
              <p:cNvPr id="119" name="菱形 118"/>
              <p:cNvSpPr/>
              <p:nvPr>
                <p:custDataLst>
                  <p:tags r:id="rId4"/>
                </p:custDataLst>
              </p:nvPr>
            </p:nvSpPr>
            <p:spPr>
              <a:xfrm>
                <a:off x="5358" y="320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86" y="320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770" y="5885"/>
              <a:ext cx="776" cy="400"/>
              <a:chOff x="5697" y="3281"/>
              <a:chExt cx="776" cy="400"/>
            </a:xfrm>
          </p:grpSpPr>
          <p:sp>
            <p:nvSpPr>
              <p:cNvPr id="122" name="菱形 121"/>
              <p:cNvSpPr/>
              <p:nvPr>
                <p:custDataLst>
                  <p:tags r:id="rId6"/>
                </p:custDataLst>
              </p:nvPr>
            </p:nvSpPr>
            <p:spPr>
              <a:xfrm>
                <a:off x="5697" y="3281"/>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013" y="3281"/>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734" y="1742"/>
              <a:ext cx="761" cy="416"/>
              <a:chOff x="5748" y="2682"/>
              <a:chExt cx="761" cy="416"/>
            </a:xfrm>
          </p:grpSpPr>
          <p:sp>
            <p:nvSpPr>
              <p:cNvPr id="125" name="菱形 124"/>
              <p:cNvSpPr/>
              <p:nvPr>
                <p:custDataLst>
                  <p:tags r:id="rId8"/>
                </p:custDataLst>
              </p:nvPr>
            </p:nvSpPr>
            <p:spPr>
              <a:xfrm>
                <a:off x="5748" y="268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064" y="269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343660" y="2204720"/>
            <a:ext cx="9206230" cy="2947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（9）谈判人员的强迫手段导致僵局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谈判中，人们常常有意或无意地采取强迫手段而使谈判陷入僵局。特别是涉外商务谈判，不仅存在经济利益上的相争，还有维护国家、企业及自身尊严的需要。</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（10）谈判人员素质低下导致僵局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俗话说：“事在人为。”谈判人员素质的高低往往成为谈判进行顺利与否的决定性因素。无论是谈判人员工作作风方面的原因，还是谈判人员知识经验、策略技巧方面的不足或失误，都可能导致谈判陷入僵局。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1383" name="组合 71"/>
          <p:cNvGrpSpPr/>
          <p:nvPr/>
        </p:nvGrpSpPr>
        <p:grpSpPr>
          <a:xfrm>
            <a:off x="1358265" y="3756343"/>
            <a:ext cx="574675" cy="576262"/>
            <a:chOff x="2322" y="7283"/>
            <a:chExt cx="1120" cy="1120"/>
          </a:xfrm>
        </p:grpSpPr>
        <p:sp>
          <p:nvSpPr>
            <p:cNvPr id="73" name="Oval 90"/>
            <p:cNvSpPr/>
            <p:nvPr>
              <p:custDataLst>
                <p:tags r:id="rId1"/>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74" name="Oval 91"/>
            <p:cNvSpPr/>
            <p:nvPr>
              <p:custDataLst>
                <p:tags r:id="rId2"/>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75" name="TextBox 92"/>
            <p:cNvSpPr txBox="1"/>
            <p:nvPr>
              <p:custDataLst>
                <p:tags r:id="rId3"/>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3</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76" name="文本框 75"/>
          <p:cNvSpPr txBox="1"/>
          <p:nvPr>
            <p:custDataLst>
              <p:tags r:id="rId4"/>
            </p:custDataLst>
          </p:nvPr>
        </p:nvSpPr>
        <p:spPr>
          <a:xfrm>
            <a:off x="2069465" y="2202180"/>
            <a:ext cx="2540000" cy="66675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（1）冷静、理性地思考</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7" name="文本框 76"/>
          <p:cNvSpPr txBox="1"/>
          <p:nvPr>
            <p:custDataLst>
              <p:tags r:id="rId5"/>
            </p:custDataLst>
          </p:nvPr>
        </p:nvSpPr>
        <p:spPr>
          <a:xfrm>
            <a:off x="2069465" y="3008630"/>
            <a:ext cx="2487295" cy="60960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（2）欢迎不同意见</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8" name="文本框 77"/>
          <p:cNvSpPr txBox="1"/>
          <p:nvPr>
            <p:custDataLst>
              <p:tags r:id="rId6"/>
            </p:custDataLst>
          </p:nvPr>
        </p:nvSpPr>
        <p:spPr>
          <a:xfrm>
            <a:off x="2071370" y="3640455"/>
            <a:ext cx="2083435" cy="8115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（3）避免争吵</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390" name="组合 81"/>
          <p:cNvGrpSpPr/>
          <p:nvPr/>
        </p:nvGrpSpPr>
        <p:grpSpPr>
          <a:xfrm>
            <a:off x="1358265" y="2232343"/>
            <a:ext cx="574675" cy="576262"/>
            <a:chOff x="2322" y="3665"/>
            <a:chExt cx="1120" cy="1133"/>
          </a:xfrm>
        </p:grpSpPr>
        <p:sp>
          <p:nvSpPr>
            <p:cNvPr id="83" name="Oval 82"/>
            <p:cNvSpPr/>
            <p:nvPr>
              <p:custDataLst>
                <p:tags r:id="rId7"/>
              </p:custDataLst>
            </p:nvPr>
          </p:nvSpPr>
          <p:spPr>
            <a:xfrm>
              <a:off x="2422" y="3778"/>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solidFill>
                  <a:srgbClr val="222222">
                    <a:lumMod val="75000"/>
                    <a:lumOff val="25000"/>
                  </a:srgbClr>
                </a:solidFill>
                <a:latin typeface="+mj-lt"/>
              </a:endParaRPr>
            </a:p>
          </p:txBody>
        </p:sp>
        <p:sp>
          <p:nvSpPr>
            <p:cNvPr id="84" name="Oval 83"/>
            <p:cNvSpPr/>
            <p:nvPr>
              <p:custDataLst>
                <p:tags r:id="rId8"/>
              </p:custDataLst>
            </p:nvPr>
          </p:nvSpPr>
          <p:spPr>
            <a:xfrm>
              <a:off x="2322" y="367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85" name="TextBox 84"/>
            <p:cNvSpPr txBox="1"/>
            <p:nvPr>
              <p:custDataLst>
                <p:tags r:id="rId9"/>
              </p:custDataLst>
            </p:nvPr>
          </p:nvSpPr>
          <p:spPr>
            <a:xfrm>
              <a:off x="2539" y="3996"/>
              <a:ext cx="722"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1</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86" name="Oval 83"/>
            <p:cNvSpPr/>
            <p:nvPr>
              <p:custDataLst>
                <p:tags r:id="rId10"/>
              </p:custDataLst>
            </p:nvPr>
          </p:nvSpPr>
          <p:spPr>
            <a:xfrm>
              <a:off x="2322" y="3665"/>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101395" name="组合 86"/>
          <p:cNvGrpSpPr/>
          <p:nvPr/>
        </p:nvGrpSpPr>
        <p:grpSpPr>
          <a:xfrm>
            <a:off x="1358265" y="2991168"/>
            <a:ext cx="574675" cy="576262"/>
            <a:chOff x="2322" y="5308"/>
            <a:chExt cx="1120" cy="1133"/>
          </a:xfrm>
        </p:grpSpPr>
        <p:sp>
          <p:nvSpPr>
            <p:cNvPr id="88" name="Oval 86"/>
            <p:cNvSpPr/>
            <p:nvPr>
              <p:custDataLst>
                <p:tags r:id="rId11"/>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89" name="Oval 87"/>
            <p:cNvSpPr/>
            <p:nvPr>
              <p:custDataLst>
                <p:tags r:id="rId12"/>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0" name="TextBox 88"/>
            <p:cNvSpPr txBox="1"/>
            <p:nvPr>
              <p:custDataLst>
                <p:tags r:id="rId13"/>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2</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1" name="Oval 87"/>
            <p:cNvSpPr/>
            <p:nvPr>
              <p:custDataLst>
                <p:tags r:id="rId14"/>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sp>
        <p:nvSpPr>
          <p:cNvPr id="92" name="文本框 91"/>
          <p:cNvSpPr txBox="1"/>
          <p:nvPr>
            <p:custDataLst>
              <p:tags r:id="rId15"/>
            </p:custDataLst>
          </p:nvPr>
        </p:nvSpPr>
        <p:spPr>
          <a:xfrm>
            <a:off x="2069465" y="4659630"/>
            <a:ext cx="2832735" cy="6083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1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（4）正确认识谈判的僵局</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401" name="组合 92"/>
          <p:cNvGrpSpPr/>
          <p:nvPr/>
        </p:nvGrpSpPr>
        <p:grpSpPr>
          <a:xfrm>
            <a:off x="1356678" y="4602480"/>
            <a:ext cx="576262" cy="576263"/>
            <a:chOff x="2322" y="5308"/>
            <a:chExt cx="1120" cy="1133"/>
          </a:xfrm>
        </p:grpSpPr>
        <p:sp>
          <p:nvSpPr>
            <p:cNvPr id="94" name="Oval 86"/>
            <p:cNvSpPr/>
            <p:nvPr>
              <p:custDataLst>
                <p:tags r:id="rId16"/>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95" name="Oval 87"/>
            <p:cNvSpPr/>
            <p:nvPr>
              <p:custDataLst>
                <p:tags r:id="rId17"/>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6" name="TextBox 88"/>
            <p:cNvSpPr txBox="1"/>
            <p:nvPr>
              <p:custDataLst>
                <p:tags r:id="rId18"/>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4</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7" name="Oval 87"/>
            <p:cNvSpPr/>
            <p:nvPr>
              <p:custDataLst>
                <p:tags r:id="rId19"/>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101406" name="组合 97"/>
          <p:cNvGrpSpPr/>
          <p:nvPr/>
        </p:nvGrpSpPr>
        <p:grpSpPr>
          <a:xfrm>
            <a:off x="1358265" y="5351780"/>
            <a:ext cx="574675" cy="576263"/>
            <a:chOff x="2322" y="7283"/>
            <a:chExt cx="1120" cy="1120"/>
          </a:xfrm>
        </p:grpSpPr>
        <p:sp>
          <p:nvSpPr>
            <p:cNvPr id="99" name="Oval 90"/>
            <p:cNvSpPr/>
            <p:nvPr>
              <p:custDataLst>
                <p:tags r:id="rId20"/>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100" name="Oval 91"/>
            <p:cNvSpPr/>
            <p:nvPr>
              <p:custDataLst>
                <p:tags r:id="rId21"/>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101" name="TextBox 92"/>
            <p:cNvSpPr txBox="1"/>
            <p:nvPr>
              <p:custDataLst>
                <p:tags r:id="rId22"/>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5</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102" name="文本框 101"/>
          <p:cNvSpPr txBox="1"/>
          <p:nvPr>
            <p:custDataLst>
              <p:tags r:id="rId23"/>
            </p:custDataLst>
          </p:nvPr>
        </p:nvSpPr>
        <p:spPr>
          <a:xfrm>
            <a:off x="2071370" y="5236210"/>
            <a:ext cx="2917190" cy="8115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（5）语言适度</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2" name="Title 6"/>
          <p:cNvSpPr txBox="1"/>
          <p:nvPr>
            <p:custDataLst>
              <p:tags r:id="rId24"/>
            </p:custDataLst>
          </p:nvPr>
        </p:nvSpPr>
        <p:spPr>
          <a:xfrm>
            <a:off x="957580" y="155765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商务谈判僵局的处理原则</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8856" name="图片 1" descr="&amp;pky8424501714&amp;"/>
          <p:cNvPicPr>
            <a:picLocks noChangeAspect="1"/>
          </p:cNvPicPr>
          <p:nvPr/>
        </p:nvPicPr>
        <p:blipFill>
          <a:blip r:embed="rId25">
            <a:clrChange>
              <a:clrFrom>
                <a:srgbClr val="FEFEF6"/>
              </a:clrFrom>
              <a:clrTo>
                <a:srgbClr val="FEFEF6">
                  <a:alpha val="0"/>
                </a:srgbClr>
              </a:clrTo>
            </a:clrChange>
          </a:blip>
          <a:srcRect l="4047" t="12042" r="5789" b="7700"/>
          <a:stretch>
            <a:fillRect/>
          </a:stretch>
        </p:blipFill>
        <p:spPr>
          <a:xfrm>
            <a:off x="6383338" y="2572385"/>
            <a:ext cx="4289425" cy="3355975"/>
          </a:xfrm>
          <a:prstGeom prst="rect">
            <a:avLst/>
          </a:prstGeom>
          <a:noFill/>
          <a:ln w="9525">
            <a:noFill/>
          </a:ln>
        </p:spPr>
      </p:pic>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76"/>
                                        </p:tgtEl>
                                        <p:attrNameLst>
                                          <p:attrName>style.visibility</p:attrName>
                                        </p:attrNameLst>
                                      </p:cBhvr>
                                      <p:to>
                                        <p:strVal val="visible"/>
                                      </p:to>
                                    </p:set>
                                    <p:anim calcmode="lin" valueType="num">
                                      <p:cBhvr>
                                        <p:cTn id="7" dur="1000"/>
                                        <p:tgtEl>
                                          <p:spTgt spid="76"/>
                                        </p:tgtEl>
                                        <p:attrNameLst>
                                          <p:attrName>ppt_y</p:attrName>
                                        </p:attrNameLst>
                                      </p:cBhvr>
                                      <p:tavLst>
                                        <p:tav tm="0">
                                          <p:val>
                                            <p:strVal val="#ppt_y-#ppt_h*1.125000"/>
                                          </p:val>
                                        </p:tav>
                                        <p:tav tm="100000">
                                          <p:val>
                                            <p:strVal val="#ppt_y"/>
                                          </p:val>
                                        </p:tav>
                                      </p:tavLst>
                                    </p:anim>
                                    <p:animEffect transition="in" filter="wipe(down)">
                                      <p:cBhvr>
                                        <p:cTn id="8" dur="1000"/>
                                        <p:tgtEl>
                                          <p:spTgt spid="76"/>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77"/>
                                        </p:tgtEl>
                                        <p:attrNameLst>
                                          <p:attrName>style.visibility</p:attrName>
                                        </p:attrNameLst>
                                      </p:cBhvr>
                                      <p:to>
                                        <p:strVal val="visible"/>
                                      </p:to>
                                    </p:set>
                                    <p:anim calcmode="lin" valueType="num">
                                      <p:cBhvr>
                                        <p:cTn id="12" dur="1000"/>
                                        <p:tgtEl>
                                          <p:spTgt spid="77"/>
                                        </p:tgtEl>
                                        <p:attrNameLst>
                                          <p:attrName>ppt_y</p:attrName>
                                        </p:attrNameLst>
                                      </p:cBhvr>
                                      <p:tavLst>
                                        <p:tav tm="0">
                                          <p:val>
                                            <p:strVal val="#ppt_y-#ppt_h*1.125000"/>
                                          </p:val>
                                        </p:tav>
                                        <p:tav tm="100000">
                                          <p:val>
                                            <p:strVal val="#ppt_y"/>
                                          </p:val>
                                        </p:tav>
                                      </p:tavLst>
                                    </p:anim>
                                    <p:animEffect transition="in" filter="wipe(down)">
                                      <p:cBhvr>
                                        <p:cTn id="13" dur="1000"/>
                                        <p:tgtEl>
                                          <p:spTgt spid="77"/>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78"/>
                                        </p:tgtEl>
                                        <p:attrNameLst>
                                          <p:attrName>style.visibility</p:attrName>
                                        </p:attrNameLst>
                                      </p:cBhvr>
                                      <p:to>
                                        <p:strVal val="visible"/>
                                      </p:to>
                                    </p:set>
                                    <p:anim calcmode="lin" valueType="num">
                                      <p:cBhvr>
                                        <p:cTn id="17" dur="1000"/>
                                        <p:tgtEl>
                                          <p:spTgt spid="78"/>
                                        </p:tgtEl>
                                        <p:attrNameLst>
                                          <p:attrName>ppt_y</p:attrName>
                                        </p:attrNameLst>
                                      </p:cBhvr>
                                      <p:tavLst>
                                        <p:tav tm="0">
                                          <p:val>
                                            <p:strVal val="#ppt_y-#ppt_h*1.125000"/>
                                          </p:val>
                                        </p:tav>
                                        <p:tav tm="100000">
                                          <p:val>
                                            <p:strVal val="#ppt_y"/>
                                          </p:val>
                                        </p:tav>
                                      </p:tavLst>
                                    </p:anim>
                                    <p:animEffect transition="in" filter="wipe(down)">
                                      <p:cBhvr>
                                        <p:cTn id="18" dur="1000"/>
                                        <p:tgtEl>
                                          <p:spTgt spid="78"/>
                                        </p:tgtEl>
                                      </p:cBhvr>
                                    </p:animEffect>
                                  </p:childTnLst>
                                </p:cTn>
                              </p:par>
                            </p:childTnLst>
                          </p:cTn>
                        </p:par>
                        <p:par>
                          <p:cTn id="19" fill="hold">
                            <p:stCondLst>
                              <p:cond delay="3000"/>
                            </p:stCondLst>
                            <p:childTnLst>
                              <p:par>
                                <p:cTn id="20" presetID="12" presetClass="entr" presetSubtype="1" fill="hold" grpId="0" nodeType="afterEffect">
                                  <p:stCondLst>
                                    <p:cond delay="0"/>
                                  </p:stCondLst>
                                  <p:childTnLst>
                                    <p:set>
                                      <p:cBhvr>
                                        <p:cTn id="21" dur="1000" fill="hold">
                                          <p:stCondLst>
                                            <p:cond delay="0"/>
                                          </p:stCondLst>
                                        </p:cTn>
                                        <p:tgtEl>
                                          <p:spTgt spid="92"/>
                                        </p:tgtEl>
                                        <p:attrNameLst>
                                          <p:attrName>style.visibility</p:attrName>
                                        </p:attrNameLst>
                                      </p:cBhvr>
                                      <p:to>
                                        <p:strVal val="visible"/>
                                      </p:to>
                                    </p:set>
                                    <p:anim calcmode="lin" valueType="num">
                                      <p:cBhvr>
                                        <p:cTn id="22" dur="1000"/>
                                        <p:tgtEl>
                                          <p:spTgt spid="92"/>
                                        </p:tgtEl>
                                        <p:attrNameLst>
                                          <p:attrName>ppt_y</p:attrName>
                                        </p:attrNameLst>
                                      </p:cBhvr>
                                      <p:tavLst>
                                        <p:tav tm="0">
                                          <p:val>
                                            <p:strVal val="#ppt_y-#ppt_h*1.125000"/>
                                          </p:val>
                                        </p:tav>
                                        <p:tav tm="100000">
                                          <p:val>
                                            <p:strVal val="#ppt_y"/>
                                          </p:val>
                                        </p:tav>
                                      </p:tavLst>
                                    </p:anim>
                                    <p:animEffect transition="in" filter="wipe(down)">
                                      <p:cBhvr>
                                        <p:cTn id="23" dur="1000"/>
                                        <p:tgtEl>
                                          <p:spTgt spid="92"/>
                                        </p:tgtEl>
                                      </p:cBhvr>
                                    </p:animEffect>
                                  </p:childTnLst>
                                </p:cTn>
                              </p:par>
                            </p:childTnLst>
                          </p:cTn>
                        </p:par>
                        <p:par>
                          <p:cTn id="24" fill="hold">
                            <p:stCondLst>
                              <p:cond delay="4000"/>
                            </p:stCondLst>
                            <p:childTnLst>
                              <p:par>
                                <p:cTn id="25" presetID="12" presetClass="entr" presetSubtype="1" fill="hold" grpId="0" nodeType="afterEffect">
                                  <p:stCondLst>
                                    <p:cond delay="0"/>
                                  </p:stCondLst>
                                  <p:childTnLst>
                                    <p:set>
                                      <p:cBhvr>
                                        <p:cTn id="26" dur="1000" fill="hold">
                                          <p:stCondLst>
                                            <p:cond delay="0"/>
                                          </p:stCondLst>
                                        </p:cTn>
                                        <p:tgtEl>
                                          <p:spTgt spid="102"/>
                                        </p:tgtEl>
                                        <p:attrNameLst>
                                          <p:attrName>style.visibility</p:attrName>
                                        </p:attrNameLst>
                                      </p:cBhvr>
                                      <p:to>
                                        <p:strVal val="visible"/>
                                      </p:to>
                                    </p:set>
                                    <p:anim calcmode="lin" valueType="num">
                                      <p:cBhvr>
                                        <p:cTn id="27" dur="1000"/>
                                        <p:tgtEl>
                                          <p:spTgt spid="102"/>
                                        </p:tgtEl>
                                        <p:attrNameLst>
                                          <p:attrName>ppt_y</p:attrName>
                                        </p:attrNameLst>
                                      </p:cBhvr>
                                      <p:tavLst>
                                        <p:tav tm="0">
                                          <p:val>
                                            <p:strVal val="#ppt_y-#ppt_h*1.125000"/>
                                          </p:val>
                                        </p:tav>
                                        <p:tav tm="100000">
                                          <p:val>
                                            <p:strVal val="#ppt_y"/>
                                          </p:val>
                                        </p:tav>
                                      </p:tavLst>
                                    </p:anim>
                                    <p:animEffect transition="in" filter="wipe(down)">
                                      <p:cBhvr>
                                        <p:cTn id="28" dur="1000"/>
                                        <p:tgtEl>
                                          <p:spTgt spid="102"/>
                                        </p:tgtEl>
                                      </p:cBhvr>
                                    </p:animEffect>
                                  </p:childTnLst>
                                </p:cTn>
                              </p:par>
                            </p:childTnLst>
                          </p:cTn>
                        </p:par>
                        <p:par>
                          <p:cTn id="29" fill="hold">
                            <p:stCondLst>
                              <p:cond delay="5000"/>
                            </p:stCondLst>
                            <p:childTnLst>
                              <p:par>
                                <p:cTn id="30" presetID="29"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ppt_x</p:attrName>
                                        </p:attrNameLst>
                                      </p:cBhvr>
                                      <p:tavLst>
                                        <p:tav tm="0">
                                          <p:val>
                                            <p:strVal val="#ppt_x-.2"/>
                                          </p:val>
                                        </p:tav>
                                        <p:tav tm="100000">
                                          <p:val>
                                            <p:strVal val="#ppt_x"/>
                                          </p:val>
                                        </p:tav>
                                      </p:tavLst>
                                    </p:anim>
                                    <p:anim calcmode="lin" valueType="num">
                                      <p:cBhvr>
                                        <p:cTn id="3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92" grpId="0" bldLvl="0" animBg="1"/>
      <p:bldP spid="102" grpId="0" bldLvl="0" animBg="1"/>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135"/>
          <p:cNvSpPr txBox="1"/>
          <p:nvPr>
            <p:custDataLst>
              <p:tags r:id="rId1"/>
            </p:custDataLst>
          </p:nvPr>
        </p:nvSpPr>
        <p:spPr>
          <a:xfrm>
            <a:off x="7271385" y="2386330"/>
            <a:ext cx="4389755" cy="395605"/>
          </a:xfrm>
          <a:prstGeom prst="rect">
            <a:avLst/>
          </a:prstGeom>
          <a:noFill/>
        </p:spPr>
        <p:txBody>
          <a:bodyPr vert="horz" wrap="square" lIns="90000" tIns="46800" rIns="90000" bIns="0" rtlCol="0" anchor="b"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（1）用语言鼓励对方打破僵局</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271385" y="3020060"/>
            <a:ext cx="4063365" cy="395605"/>
          </a:xfrm>
          <a:prstGeom prst="rect">
            <a:avLst/>
          </a:prstGeom>
          <a:noFill/>
        </p:spPr>
        <p:txBody>
          <a:bodyPr vert="horz" wrap="square" lIns="90000" tIns="46800" rIns="90000" bIns="0" rtlCol="0" anchor="b" anchorCtr="0"/>
          <a:p>
            <a:pPr algn="just">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（2）采取横向式的谈判打破僵局</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310755" y="3745548"/>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（3）寻找替代的方法打破僵局</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1" name="TextBox 141"/>
          <p:cNvSpPr txBox="1"/>
          <p:nvPr>
            <p:custDataLst>
              <p:tags r:id="rId4"/>
            </p:custDataLst>
          </p:nvPr>
        </p:nvSpPr>
        <p:spPr>
          <a:xfrm>
            <a:off x="7343140" y="5334000"/>
            <a:ext cx="3525520" cy="395605"/>
          </a:xfrm>
          <a:prstGeom prst="rect">
            <a:avLst/>
          </a:prstGeom>
          <a:noFill/>
        </p:spPr>
        <p:txBody>
          <a:bodyPr vert="horz" wrap="square" lIns="90000" tIns="46800" rIns="90000" bIns="0" rtlCol="0" anchor="b" anchorCtr="0">
            <a:no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（5）利用调节人调停打破僵局</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5"/>
            </p:custDataLst>
          </p:nvPr>
        </p:nvSpPr>
        <p:spPr>
          <a:xfrm>
            <a:off x="7343140" y="4512945"/>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（4）运用休会策略打破僵局</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2900" cy="4233863"/>
            <a:chOff x="1174" y="2651"/>
            <a:chExt cx="8227" cy="8161"/>
          </a:xfrm>
        </p:grpSpPr>
        <p:sp>
          <p:nvSpPr>
            <p:cNvPr id="94220" name="Freeform 37"/>
            <p:cNvSpPr/>
            <p:nvPr>
              <p:custDataLst>
                <p:tags r:id="rId6"/>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7"/>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8"/>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9"/>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2</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10"/>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1"/>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6" name="AutoShape 6"/>
            <p:cNvSpPr/>
            <p:nvPr>
              <p:custDataLst>
                <p:tags r:id="rId12"/>
              </p:custDataLst>
            </p:nvPr>
          </p:nvSpPr>
          <p:spPr>
            <a:xfrm>
              <a:off x="7054" y="6392"/>
              <a:ext cx="1813" cy="1682"/>
            </a:xfrm>
            <a:custGeom>
              <a:avLst/>
              <a:gdLst/>
              <a:ahLst/>
              <a:cxnLst/>
              <a:pathLst>
                <a:path w="18170" h="17410">
                  <a:moveTo>
                    <a:pt x="2646" y="12932"/>
                  </a:moveTo>
                  <a:cubicBezTo>
                    <a:pt x="2646" y="12932"/>
                    <a:pt x="-563" y="9841"/>
                    <a:pt x="1221" y="4933"/>
                  </a:cubicBezTo>
                  <a:cubicBezTo>
                    <a:pt x="2993" y="24"/>
                    <a:pt x="7866" y="-1101"/>
                    <a:pt x="12847" y="1026"/>
                  </a:cubicBezTo>
                  <a:cubicBezTo>
                    <a:pt x="17840" y="3152"/>
                    <a:pt x="21037" y="7096"/>
                    <a:pt x="14452" y="15318"/>
                  </a:cubicBezTo>
                  <a:cubicBezTo>
                    <a:pt x="8190" y="20499"/>
                    <a:pt x="0" y="14428"/>
                    <a:pt x="0" y="14428"/>
                  </a:cubicBezTo>
                  <a:cubicBezTo>
                    <a:pt x="0" y="14428"/>
                    <a:pt x="2299" y="14366"/>
                    <a:pt x="2646" y="12932"/>
                  </a:cubicBezTo>
                  <a:close/>
                  <a:moveTo>
                    <a:pt x="2646" y="12932"/>
                  </a:moveTo>
                </a:path>
              </a:pathLst>
            </a:custGeom>
            <a:solidFill>
              <a:srgbClr val="00A09D">
                <a:alpha val="82999"/>
              </a:srgbClr>
            </a:solidFill>
            <a:ln w="9525">
              <a:noFill/>
            </a:ln>
          </p:spPr>
          <p:txBody>
            <a:bodyPr/>
            <a:p>
              <a:endParaRPr lang="zh-CN" altLang="en-US"/>
            </a:p>
          </p:txBody>
        </p:sp>
        <p:sp>
          <p:nvSpPr>
            <p:cNvPr id="94227" name="文本框 11"/>
            <p:cNvSpPr txBox="1"/>
            <p:nvPr>
              <p:custDataLst>
                <p:tags r:id="rId13"/>
              </p:custDataLst>
            </p:nvPr>
          </p:nvSpPr>
          <p:spPr>
            <a:xfrm>
              <a:off x="7423" y="6591"/>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5</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8" name="文本框 12"/>
            <p:cNvSpPr txBox="1"/>
            <p:nvPr>
              <p:custDataLst>
                <p:tags r:id="rId14"/>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4</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5"/>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3</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6"/>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1</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7"/>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8"/>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9"/>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20"/>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21"/>
            </p:custDataLst>
          </p:nvPr>
        </p:nvSpPr>
        <p:spPr>
          <a:xfrm>
            <a:off x="6578600" y="307657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64325" y="3154363"/>
            <a:ext cx="349250" cy="346075"/>
            <a:chOff x="6250619" y="3440419"/>
            <a:chExt cx="345639" cy="346814"/>
          </a:xfrm>
        </p:grpSpPr>
        <p:sp>
          <p:nvSpPr>
            <p:cNvPr id="94238" name="Freeform 826"/>
            <p:cNvSpPr/>
            <p:nvPr>
              <p:custDataLst>
                <p:tags r:id="rId22"/>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8"/>
            </p:custDataLst>
          </p:nvPr>
        </p:nvSpPr>
        <p:spPr>
          <a:xfrm>
            <a:off x="6578600" y="382746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3927475"/>
            <a:ext cx="304800" cy="300038"/>
            <a:chOff x="6272899" y="4287865"/>
            <a:chExt cx="300512" cy="300528"/>
          </a:xfrm>
        </p:grpSpPr>
        <p:sp>
          <p:nvSpPr>
            <p:cNvPr id="122"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3" name="Oval 143"/>
          <p:cNvSpPr/>
          <p:nvPr>
            <p:custDataLst>
              <p:tags r:id="rId39"/>
            </p:custDataLst>
          </p:nvPr>
        </p:nvSpPr>
        <p:spPr>
          <a:xfrm>
            <a:off x="6578600" y="5334000"/>
            <a:ext cx="520700" cy="512763"/>
          </a:xfrm>
          <a:prstGeom prst="ellipse">
            <a:avLst/>
          </a:prstGeom>
          <a:solidFill>
            <a:srgbClr val="00A09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57" name="组合 62"/>
          <p:cNvGrpSpPr/>
          <p:nvPr/>
        </p:nvGrpSpPr>
        <p:grpSpPr>
          <a:xfrm>
            <a:off x="6702425" y="5472113"/>
            <a:ext cx="271463" cy="198437"/>
            <a:chOff x="6294010" y="5983783"/>
            <a:chExt cx="266264" cy="197012"/>
          </a:xfrm>
        </p:grpSpPr>
        <p:sp>
          <p:nvSpPr>
            <p:cNvPr id="135" name="Freeform 419"/>
            <p:cNvSpPr>
              <a:spLocks noChangeArrowheads="1"/>
            </p:cNvSpPr>
            <p:nvPr>
              <p:custDataLst>
                <p:tags r:id="rId40"/>
              </p:custDataLst>
            </p:nvPr>
          </p:nvSpPr>
          <p:spPr bwMode="auto">
            <a:xfrm>
              <a:off x="6401955" y="6131317"/>
              <a:ext cx="49475" cy="494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6" name="Freeform 420"/>
            <p:cNvSpPr>
              <a:spLocks noChangeArrowheads="1"/>
            </p:cNvSpPr>
            <p:nvPr>
              <p:custDataLst>
                <p:tags r:id="rId41"/>
              </p:custDataLst>
            </p:nvPr>
          </p:nvSpPr>
          <p:spPr bwMode="auto">
            <a:xfrm>
              <a:off x="6369572" y="6081839"/>
              <a:ext cx="114242" cy="2698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Freeform 421"/>
            <p:cNvSpPr>
              <a:spLocks noChangeArrowheads="1"/>
            </p:cNvSpPr>
            <p:nvPr>
              <p:custDataLst>
                <p:tags r:id="rId42"/>
              </p:custDataLst>
            </p:nvPr>
          </p:nvSpPr>
          <p:spPr bwMode="auto">
            <a:xfrm>
              <a:off x="6332690" y="6033261"/>
              <a:ext cx="190702" cy="44980"/>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8" name="Freeform 422"/>
            <p:cNvSpPr>
              <a:spLocks noChangeArrowheads="1"/>
            </p:cNvSpPr>
            <p:nvPr>
              <p:custDataLst>
                <p:tags r:id="rId43"/>
              </p:custDataLst>
            </p:nvPr>
          </p:nvSpPr>
          <p:spPr bwMode="auto">
            <a:xfrm>
              <a:off x="6294010" y="5983783"/>
              <a:ext cx="266264" cy="63872"/>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44"/>
            </p:custDataLst>
          </p:nvPr>
        </p:nvSpPr>
        <p:spPr>
          <a:xfrm>
            <a:off x="6578600" y="4579938"/>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4729163"/>
            <a:ext cx="250825" cy="201612"/>
            <a:chOff x="6298800" y="5165823"/>
            <a:chExt cx="247253" cy="202086"/>
          </a:xfrm>
        </p:grpSpPr>
        <p:sp>
          <p:nvSpPr>
            <p:cNvPr id="141" name="Freeform 668"/>
            <p:cNvSpPr>
              <a:spLocks noChangeArrowheads="1"/>
            </p:cNvSpPr>
            <p:nvPr>
              <p:custDataLst>
                <p:tags r:id="rId45"/>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46"/>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47"/>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8"/>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9"/>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50"/>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51"/>
            </p:custDataLst>
          </p:nvPr>
        </p:nvSpPr>
        <p:spPr>
          <a:xfrm>
            <a:off x="927100" y="1341120"/>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打破谈判僵局的策略</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5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800" decel="100000"/>
                                        <p:tgtEl>
                                          <p:spTgt spid="87"/>
                                        </p:tgtEl>
                                      </p:cBhvr>
                                    </p:animEffect>
                                    <p:anim calcmode="lin" valueType="num">
                                      <p:cBhvr>
                                        <p:cTn id="14"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15" dur="800" decel="100000" fill="hold"/>
                                        <p:tgtEl>
                                          <p:spTgt spid="87"/>
                                        </p:tgtEl>
                                        <p:attrNameLst>
                                          <p:attrName>ppt_x</p:attrName>
                                        </p:attrNameLst>
                                      </p:cBhvr>
                                      <p:tavLst>
                                        <p:tav tm="0">
                                          <p:val>
                                            <p:strVal val="#ppt_x+0.4"/>
                                          </p:val>
                                        </p:tav>
                                        <p:tav tm="100000">
                                          <p:val>
                                            <p:strVal val="#ppt_x-0.05"/>
                                          </p:val>
                                        </p:tav>
                                      </p:tavLst>
                                    </p:anim>
                                    <p:anim calcmode="lin" valueType="num">
                                      <p:cBhvr>
                                        <p:cTn id="16" dur="800" decel="100000" fill="hold"/>
                                        <p:tgtEl>
                                          <p:spTgt spid="8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800" decel="100000"/>
                                        <p:tgtEl>
                                          <p:spTgt spid="88"/>
                                        </p:tgtEl>
                                      </p:cBhvr>
                                    </p:animEffect>
                                    <p:anim calcmode="lin" valueType="num">
                                      <p:cBhvr>
                                        <p:cTn id="23"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24" dur="800" decel="100000" fill="hold"/>
                                        <p:tgtEl>
                                          <p:spTgt spid="88"/>
                                        </p:tgtEl>
                                        <p:attrNameLst>
                                          <p:attrName>ppt_x</p:attrName>
                                        </p:attrNameLst>
                                      </p:cBhvr>
                                      <p:tavLst>
                                        <p:tav tm="0">
                                          <p:val>
                                            <p:strVal val="#ppt_x+0.4"/>
                                          </p:val>
                                        </p:tav>
                                        <p:tav tm="100000">
                                          <p:val>
                                            <p:strVal val="#ppt_x-0.05"/>
                                          </p:val>
                                        </p:tav>
                                      </p:tavLst>
                                    </p:anim>
                                    <p:anim calcmode="lin" valueType="num">
                                      <p:cBhvr>
                                        <p:cTn id="25" dur="800" decel="100000" fill="hold"/>
                                        <p:tgtEl>
                                          <p:spTgt spid="8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30"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800" decel="100000"/>
                                        <p:tgtEl>
                                          <p:spTgt spid="89"/>
                                        </p:tgtEl>
                                      </p:cBhvr>
                                    </p:animEffect>
                                    <p:anim calcmode="lin" valueType="num">
                                      <p:cBhvr>
                                        <p:cTn id="32"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89"/>
                                        </p:tgtEl>
                                        <p:attrNameLst>
                                          <p:attrName>ppt_x</p:attrName>
                                        </p:attrNameLst>
                                      </p:cBhvr>
                                      <p:tavLst>
                                        <p:tav tm="0">
                                          <p:val>
                                            <p:strVal val="#ppt_x+0.4"/>
                                          </p:val>
                                        </p:tav>
                                        <p:tav tm="100000">
                                          <p:val>
                                            <p:strVal val="#ppt_x-0.05"/>
                                          </p:val>
                                        </p:tav>
                                      </p:tavLst>
                                    </p:anim>
                                    <p:anim calcmode="lin" valueType="num">
                                      <p:cBhvr>
                                        <p:cTn id="34" dur="800" decel="100000" fill="hold"/>
                                        <p:tgtEl>
                                          <p:spTgt spid="8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30"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800" decel="100000"/>
                                        <p:tgtEl>
                                          <p:spTgt spid="92"/>
                                        </p:tgtEl>
                                      </p:cBhvr>
                                    </p:animEffect>
                                    <p:anim calcmode="lin" valueType="num">
                                      <p:cBhvr>
                                        <p:cTn id="41"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42" dur="800" decel="100000" fill="hold"/>
                                        <p:tgtEl>
                                          <p:spTgt spid="92"/>
                                        </p:tgtEl>
                                        <p:attrNameLst>
                                          <p:attrName>ppt_x</p:attrName>
                                        </p:attrNameLst>
                                      </p:cBhvr>
                                      <p:tavLst>
                                        <p:tav tm="0">
                                          <p:val>
                                            <p:strVal val="#ppt_x+0.4"/>
                                          </p:val>
                                        </p:tav>
                                        <p:tav tm="100000">
                                          <p:val>
                                            <p:strVal val="#ppt_x-0.05"/>
                                          </p:val>
                                        </p:tav>
                                      </p:tavLst>
                                    </p:anim>
                                    <p:anim calcmode="lin" valueType="num">
                                      <p:cBhvr>
                                        <p:cTn id="43" dur="800" decel="100000" fill="hold"/>
                                        <p:tgtEl>
                                          <p:spTgt spid="9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6" fill="hold">
                            <p:stCondLst>
                              <p:cond delay="5000"/>
                            </p:stCondLst>
                            <p:childTnLst>
                              <p:par>
                                <p:cTn id="47" presetID="30" presetClass="entr" presetSubtype="0" fill="hold" grpId="0"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800" decel="100000"/>
                                        <p:tgtEl>
                                          <p:spTgt spid="91"/>
                                        </p:tgtEl>
                                      </p:cBhvr>
                                    </p:animEffect>
                                    <p:anim calcmode="lin" valueType="num">
                                      <p:cBhvr>
                                        <p:cTn id="50" dur="800" decel="100000" fill="hold"/>
                                        <p:tgtEl>
                                          <p:spTgt spid="91"/>
                                        </p:tgtEl>
                                        <p:attrNameLst>
                                          <p:attrName>style.rotation</p:attrName>
                                        </p:attrNameLst>
                                      </p:cBhvr>
                                      <p:tavLst>
                                        <p:tav tm="0">
                                          <p:val>
                                            <p:fltVal val="-90.000000"/>
                                          </p:val>
                                        </p:tav>
                                        <p:tav tm="100000">
                                          <p:val>
                                            <p:fltVal val="0.000000"/>
                                          </p:val>
                                        </p:tav>
                                      </p:tavLst>
                                    </p:anim>
                                    <p:anim calcmode="lin" valueType="num">
                                      <p:cBhvr>
                                        <p:cTn id="51" dur="800" decel="100000" fill="hold"/>
                                        <p:tgtEl>
                                          <p:spTgt spid="91"/>
                                        </p:tgtEl>
                                        <p:attrNameLst>
                                          <p:attrName>ppt_x</p:attrName>
                                        </p:attrNameLst>
                                      </p:cBhvr>
                                      <p:tavLst>
                                        <p:tav tm="0">
                                          <p:val>
                                            <p:strVal val="#ppt_x+0.4"/>
                                          </p:val>
                                        </p:tav>
                                        <p:tav tm="100000">
                                          <p:val>
                                            <p:strVal val="#ppt_x-0.05"/>
                                          </p:val>
                                        </p:tav>
                                      </p:tavLst>
                                    </p:anim>
                                    <p:anim calcmode="lin" valueType="num">
                                      <p:cBhvr>
                                        <p:cTn id="52" dur="800" decel="100000" fill="hold"/>
                                        <p:tgtEl>
                                          <p:spTgt spid="91"/>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91"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5" name="组合 28"/>
          <p:cNvGrpSpPr/>
          <p:nvPr/>
        </p:nvGrpSpPr>
        <p:grpSpPr>
          <a:xfrm>
            <a:off x="927100" y="561975"/>
            <a:ext cx="10360025" cy="0"/>
            <a:chOff x="1459" y="886"/>
            <a:chExt cx="16315" cy="0"/>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309" name="矩形 126"/>
          <p:cNvSpPr/>
          <p:nvPr>
            <p:custDataLst>
              <p:tags r:id="rId3"/>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0" name="矩形 127"/>
          <p:cNvSpPr/>
          <p:nvPr>
            <p:custDataLst>
              <p:tags r:id="rId4"/>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1" name="矩形 128"/>
          <p:cNvSpPr/>
          <p:nvPr>
            <p:custDataLst>
              <p:tags r:id="rId5"/>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2" name="矩形 129"/>
          <p:cNvSpPr/>
          <p:nvPr>
            <p:custDataLst>
              <p:tags r:id="rId6"/>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3" name="任意多边形 130"/>
          <p:cNvSpPr/>
          <p:nvPr>
            <p:custDataLst>
              <p:tags r:id="rId7"/>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8"/>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9"/>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10"/>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11"/>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2"/>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9" name="矩形 136"/>
          <p:cNvSpPr/>
          <p:nvPr>
            <p:custDataLst>
              <p:tags r:id="rId13"/>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0" name="矩形 137"/>
          <p:cNvSpPr/>
          <p:nvPr>
            <p:custDataLst>
              <p:tags r:id="rId14"/>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1" name="矩形 138"/>
          <p:cNvSpPr/>
          <p:nvPr>
            <p:custDataLst>
              <p:tags r:id="rId15"/>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2" name="矩形 139"/>
          <p:cNvSpPr/>
          <p:nvPr>
            <p:custDataLst>
              <p:tags r:id="rId16"/>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3" name="矩形 140"/>
          <p:cNvSpPr/>
          <p:nvPr>
            <p:custDataLst>
              <p:tags r:id="rId17"/>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4" name="矩形 141"/>
          <p:cNvSpPr/>
          <p:nvPr>
            <p:custDataLst>
              <p:tags r:id="rId18"/>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5" name="任意多边形 142"/>
          <p:cNvSpPr/>
          <p:nvPr>
            <p:custDataLst>
              <p:tags r:id="rId19"/>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20"/>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21"/>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2"/>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3"/>
            </p:custDataLst>
          </p:nvPr>
        </p:nvCxnSpPr>
        <p:spPr>
          <a:xfrm>
            <a:off x="3743325" y="401002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4"/>
            </p:custDataLst>
          </p:nvPr>
        </p:nvSpPr>
        <p:spPr>
          <a:xfrm>
            <a:off x="4425950" y="3173413"/>
            <a:ext cx="1809750" cy="40322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（6）从对方的漏洞中借题发挥打破僵局</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25"/>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06</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26"/>
            </p:custDataLst>
          </p:nvPr>
        </p:nvSpPr>
        <p:spPr>
          <a:xfrm>
            <a:off x="4446588" y="4546600"/>
            <a:ext cx="1808163" cy="798513"/>
          </a:xfrm>
          <a:prstGeom prst="rect">
            <a:avLst/>
          </a:prstGeom>
          <a:noFill/>
        </p:spPr>
        <p:txBody>
          <a:bodyPr wrap="square" lIns="90000" tIns="0" rIns="90000" bIns="46800" rtlCol="0"/>
          <a:lstStyle/>
          <a:p>
            <a:pPr algn="ctr">
              <a:lnSpc>
                <a:spcPct val="120000"/>
              </a:lnSpc>
            </a:pPr>
            <a:r>
              <a:rPr lang="zh-CN" altLang="en-US" sz="1400" spc="150" noProof="1" dirty="0">
                <a:latin typeface="微软雅黑" panose="020B0503020204020204" pitchFamily="34" charset="-122"/>
                <a:ea typeface="微软雅黑" panose="020B0503020204020204" pitchFamily="34" charset="-122"/>
                <a:cs typeface="+mn-cs"/>
              </a:rPr>
              <a:t>（9）适当馈赠打破僵局</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25" name="椭圆 24"/>
          <p:cNvSpPr/>
          <p:nvPr>
            <p:custDataLst>
              <p:tags r:id="rId27"/>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09</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28"/>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29"/>
            </p:custDataLst>
          </p:nvPr>
        </p:nvSpPr>
        <p:spPr>
          <a:xfrm>
            <a:off x="7112000" y="3184525"/>
            <a:ext cx="1672590" cy="490220"/>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（7）利用“一揽子”交易打破僵局</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20" name="椭圆 19"/>
          <p:cNvSpPr/>
          <p:nvPr>
            <p:custDataLst>
              <p:tags r:id="rId30"/>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07</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12" name="文本框 11"/>
          <p:cNvSpPr txBox="1"/>
          <p:nvPr>
            <p:custDataLst>
              <p:tags r:id="rId31"/>
            </p:custDataLst>
          </p:nvPr>
        </p:nvSpPr>
        <p:spPr>
          <a:xfrm>
            <a:off x="7128510" y="4433570"/>
            <a:ext cx="1856740" cy="1315720"/>
          </a:xfrm>
          <a:prstGeom prst="rect">
            <a:avLst/>
          </a:prstGeom>
          <a:noFill/>
        </p:spPr>
        <p:txBody>
          <a:bodyPr wrap="square" lIns="90000" tIns="0" rIns="90000" bIns="46800" rtlCol="0"/>
          <a:lstStyle/>
          <a:p>
            <a:pPr algn="ctr">
              <a:lnSpc>
                <a:spcPct val="120000"/>
              </a:lnSpc>
            </a:pPr>
            <a:r>
              <a:rPr lang="zh-CN" altLang="en-US" sz="1400" spc="150" noProof="1" dirty="0">
                <a:latin typeface="微软雅黑" panose="020B0503020204020204" pitchFamily="34" charset="-122"/>
                <a:ea typeface="微软雅黑" panose="020B0503020204020204" pitchFamily="34" charset="-122"/>
                <a:cs typeface="+mn-cs"/>
              </a:rPr>
              <a:t>（10）场外沟通打破僵局</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15" name="椭圆 14"/>
          <p:cNvSpPr/>
          <p:nvPr>
            <p:custDataLst>
              <p:tags r:id="rId32"/>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10</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2" name="文本框 51"/>
          <p:cNvSpPr txBox="1"/>
          <p:nvPr>
            <p:custDataLst>
              <p:tags r:id="rId33"/>
            </p:custDataLst>
          </p:nvPr>
        </p:nvSpPr>
        <p:spPr>
          <a:xfrm>
            <a:off x="9711055" y="3173730"/>
            <a:ext cx="1808480" cy="713105"/>
          </a:xfrm>
          <a:prstGeom prst="rect">
            <a:avLst/>
          </a:prstGeom>
          <a:noFill/>
        </p:spPr>
        <p:txBody>
          <a:bodyPr wrap="square" lIns="90000" tIns="0" rIns="90000" bIns="46800" rtlCol="0">
            <a:normAutofit/>
          </a:bodyPr>
          <a:lstStyle/>
          <a:p>
            <a:pPr algn="ctr">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（8）有效退让打破僵局</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54" name="椭圆 53"/>
          <p:cNvSpPr/>
          <p:nvPr>
            <p:custDataLst>
              <p:tags r:id="rId34"/>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08</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6" name="文本框 55"/>
          <p:cNvSpPr txBox="1"/>
          <p:nvPr>
            <p:custDataLst>
              <p:tags r:id="rId35"/>
            </p:custDataLst>
          </p:nvPr>
        </p:nvSpPr>
        <p:spPr>
          <a:xfrm>
            <a:off x="9779000" y="4546600"/>
            <a:ext cx="1864995" cy="798830"/>
          </a:xfrm>
          <a:prstGeom prst="rect">
            <a:avLst/>
          </a:prstGeom>
          <a:noFill/>
        </p:spPr>
        <p:txBody>
          <a:bodyPr wrap="square" lIns="90000" tIns="0" rIns="90000" bIns="46800" rtlCol="0"/>
          <a:lstStyle/>
          <a:p>
            <a:pPr algn="ctr">
              <a:lnSpc>
                <a:spcPct val="120000"/>
              </a:lnSpc>
            </a:pPr>
            <a:r>
              <a:rPr lang="zh-CN" altLang="en-US" sz="1400" spc="150" noProof="1" dirty="0">
                <a:latin typeface="微软雅黑" panose="020B0503020204020204" pitchFamily="34" charset="-122"/>
                <a:ea typeface="微软雅黑" panose="020B0503020204020204" pitchFamily="34" charset="-122"/>
                <a:cs typeface="+mn-cs"/>
              </a:rPr>
              <a:t>（11）以硬碰硬打破僵局</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58" name="椭圆 57"/>
          <p:cNvSpPr/>
          <p:nvPr>
            <p:custDataLst>
              <p:tags r:id="rId36"/>
            </p:custDataLst>
          </p:nvPr>
        </p:nvSpPr>
        <p:spPr>
          <a:xfrm>
            <a:off x="9118600" y="4481513"/>
            <a:ext cx="568325" cy="558800"/>
          </a:xfrm>
          <a:prstGeom prst="ellipse">
            <a:avLst/>
          </a:prstGeom>
          <a:solidFill>
            <a:schemeClr val="accent1"/>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11</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custDataLst>
              <p:tags r:id="rId37"/>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Title 6"/>
          <p:cNvSpPr txBox="1"/>
          <p:nvPr>
            <p:custDataLst>
              <p:tags r:id="rId38"/>
            </p:custDataLst>
          </p:nvPr>
        </p:nvSpPr>
        <p:spPr>
          <a:xfrm>
            <a:off x="983615" y="148526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打破谈判僵局的策略</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9"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ppt_x</p:attrName>
                                        </p:attrNameLst>
                                      </p:cBhvr>
                                      <p:tavLst>
                                        <p:tav tm="0">
                                          <p:val>
                                            <p:strVal val="#ppt_x-.2"/>
                                          </p:val>
                                        </p:tav>
                                        <p:tav tm="100000">
                                          <p:val>
                                            <p:strVal val="#ppt_x"/>
                                          </p:val>
                                        </p:tav>
                                      </p:tavLst>
                                    </p:anim>
                                    <p:anim calcmode="lin" valueType="num">
                                      <p:cBhvr>
                                        <p:cTn id="3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P spid="56"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项目二　经济合同的磋商与订立</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2999740" y="2708910"/>
            <a:ext cx="6414770" cy="1320800"/>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　进出口交易的</a:t>
            </a:r>
            <a:b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b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磋商</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0796" y="1701314"/>
            <a:ext cx="9835120" cy="3828266"/>
            <a:chOff x="2649" y="2185"/>
            <a:chExt cx="13575" cy="4523"/>
          </a:xfrm>
        </p:grpSpPr>
        <p:sp>
          <p:nvSpPr>
            <p:cNvPr id="114" name="圆角矩形 113"/>
            <p:cNvSpPr/>
            <p:nvPr>
              <p:custDataLst>
                <p:tags r:id="rId1"/>
              </p:custDataLst>
            </p:nvPr>
          </p:nvSpPr>
          <p:spPr>
            <a:xfrm>
              <a:off x="2965" y="2304"/>
              <a:ext cx="12944" cy="4214"/>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649" y="2185"/>
              <a:ext cx="761" cy="400"/>
              <a:chOff x="6004" y="3146"/>
              <a:chExt cx="761" cy="400"/>
            </a:xfrm>
          </p:grpSpPr>
          <p:sp>
            <p:nvSpPr>
              <p:cNvPr id="116" name="菱形 115"/>
              <p:cNvSpPr/>
              <p:nvPr>
                <p:custDataLst>
                  <p:tags r:id="rId2"/>
                </p:custDataLst>
              </p:nvPr>
            </p:nvSpPr>
            <p:spPr>
              <a:xfrm>
                <a:off x="6004" y="3146"/>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20" y="3146"/>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463" y="2185"/>
              <a:ext cx="761" cy="400"/>
              <a:chOff x="6019" y="3125"/>
              <a:chExt cx="761" cy="400"/>
            </a:xfrm>
          </p:grpSpPr>
          <p:sp>
            <p:nvSpPr>
              <p:cNvPr id="125" name="菱形 124"/>
              <p:cNvSpPr/>
              <p:nvPr>
                <p:custDataLst>
                  <p:tags r:id="rId8"/>
                </p:custDataLst>
              </p:nvPr>
            </p:nvSpPr>
            <p:spPr>
              <a:xfrm>
                <a:off x="6019" y="3125"/>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335" y="3125"/>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113915" y="2640330"/>
            <a:ext cx="841629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交易磋商的形式有口头和书面两种。</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14"/>
            </p:custDataLst>
          </p:nvPr>
        </p:nvSpPr>
        <p:spPr>
          <a:xfrm>
            <a:off x="2146935" y="206438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交易磋商的形式</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Title 6"/>
          <p:cNvSpPr txBox="1"/>
          <p:nvPr>
            <p:custDataLst>
              <p:tags r:id="rId15"/>
            </p:custDataLst>
          </p:nvPr>
        </p:nvSpPr>
        <p:spPr>
          <a:xfrm>
            <a:off x="2134870" y="3719830"/>
            <a:ext cx="8416290" cy="13449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（1）主要交易条件</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包括货物的品质、数量、包装、价格、交货和支付条件等内容。</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（2）一般交易条件</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itle 6"/>
          <p:cNvSpPr txBox="1"/>
          <p:nvPr>
            <p:custDataLst>
              <p:tags r:id="rId16"/>
            </p:custDataLst>
          </p:nvPr>
        </p:nvSpPr>
        <p:spPr>
          <a:xfrm>
            <a:off x="2096135" y="314388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交易磋商的内容</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ppt_x</p:attrName>
                                        </p:attrNameLst>
                                      </p:cBhvr>
                                      <p:tavLst>
                                        <p:tav tm="0">
                                          <p:val>
                                            <p:strVal val="#ppt_x-.2"/>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ppt_x</p:attrName>
                                        </p:attrNameLst>
                                      </p:cBhvr>
                                      <p:tavLst>
                                        <p:tav tm="0">
                                          <p:val>
                                            <p:strVal val="#ppt_x-.2"/>
                                          </p:val>
                                        </p:tav>
                                        <p:tav tm="100000">
                                          <p:val>
                                            <p:strVal val="#ppt_x"/>
                                          </p:val>
                                        </p:tav>
                                      </p:tavLst>
                                    </p:anim>
                                    <p:anim calcmode="lin" valueType="num">
                                      <p:cBhvr>
                                        <p:cTn id="2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0796" y="1701314"/>
            <a:ext cx="9835120" cy="3828266"/>
            <a:chOff x="2649" y="2185"/>
            <a:chExt cx="13575" cy="4523"/>
          </a:xfrm>
        </p:grpSpPr>
        <p:sp>
          <p:nvSpPr>
            <p:cNvPr id="114" name="圆角矩形 113"/>
            <p:cNvSpPr/>
            <p:nvPr>
              <p:custDataLst>
                <p:tags r:id="rId1"/>
              </p:custDataLst>
            </p:nvPr>
          </p:nvSpPr>
          <p:spPr>
            <a:xfrm>
              <a:off x="2965" y="2304"/>
              <a:ext cx="12944" cy="4214"/>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649" y="2185"/>
              <a:ext cx="761" cy="400"/>
              <a:chOff x="6004" y="3146"/>
              <a:chExt cx="761" cy="400"/>
            </a:xfrm>
          </p:grpSpPr>
          <p:sp>
            <p:nvSpPr>
              <p:cNvPr id="116" name="菱形 115"/>
              <p:cNvSpPr/>
              <p:nvPr>
                <p:custDataLst>
                  <p:tags r:id="rId2"/>
                </p:custDataLst>
              </p:nvPr>
            </p:nvSpPr>
            <p:spPr>
              <a:xfrm>
                <a:off x="6004" y="3146"/>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20" y="3146"/>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463" y="2185"/>
              <a:ext cx="761" cy="400"/>
              <a:chOff x="6019" y="3125"/>
              <a:chExt cx="761" cy="400"/>
            </a:xfrm>
          </p:grpSpPr>
          <p:sp>
            <p:nvSpPr>
              <p:cNvPr id="125" name="菱形 124"/>
              <p:cNvSpPr/>
              <p:nvPr>
                <p:custDataLst>
                  <p:tags r:id="rId8"/>
                </p:custDataLst>
              </p:nvPr>
            </p:nvSpPr>
            <p:spPr>
              <a:xfrm>
                <a:off x="6019" y="3125"/>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335" y="3125"/>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0"/>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1"/>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2"/>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13"/>
            </p:custDataLst>
          </p:nvPr>
        </p:nvSpPr>
        <p:spPr>
          <a:xfrm>
            <a:off x="2135505" y="2277110"/>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交易磋商的一般程序（图 3-3）</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14"/>
          <a:stretch>
            <a:fillRect/>
          </a:stretch>
        </p:blipFill>
        <p:spPr>
          <a:xfrm>
            <a:off x="2783840" y="3213100"/>
            <a:ext cx="6486525" cy="1838325"/>
          </a:xfrm>
          <a:prstGeom prst="rect">
            <a:avLst/>
          </a:prstGeom>
        </p:spPr>
      </p:pic>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3140075" y="464185"/>
            <a:ext cx="8399145" cy="5826125"/>
            <a:chOff x="5171" y="1296"/>
            <a:chExt cx="13227" cy="9175"/>
          </a:xfrm>
        </p:grpSpPr>
        <p:grpSp>
          <p:nvGrpSpPr>
            <p:cNvPr id="70658" name="组合 7"/>
            <p:cNvGrpSpPr/>
            <p:nvPr/>
          </p:nvGrpSpPr>
          <p:grpSpPr>
            <a:xfrm>
              <a:off x="5300" y="1450"/>
              <a:ext cx="13098" cy="9021"/>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0661"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5048" y="1418"/>
              <a:ext cx="1320" cy="1075"/>
            </a:xfrm>
            <a:prstGeom prst="rect">
              <a:avLst/>
            </a:prstGeom>
            <a:noFill/>
            <a:ln w="9525">
              <a:noFill/>
            </a:ln>
          </p:spPr>
        </p:pic>
        <p:pic>
          <p:nvPicPr>
            <p:cNvPr id="70662" name="图片 9"/>
            <p:cNvPicPr>
              <a:picLocks noChangeAspect="1"/>
            </p:cNvPicPr>
            <p:nvPr/>
          </p:nvPicPr>
          <p:blipFill>
            <a:blip r:embed="rId5">
              <a:clrChange>
                <a:clrFrom>
                  <a:srgbClr val="FFFFFF"/>
                </a:clrFrom>
                <a:clrTo>
                  <a:srgbClr val="FFFFFF">
                    <a:alpha val="0"/>
                  </a:srgbClr>
                </a:clrTo>
              </a:clrChange>
            </a:blip>
            <a:stretch>
              <a:fillRect/>
            </a:stretch>
          </p:blipFill>
          <p:spPr>
            <a:xfrm>
              <a:off x="17063" y="8445"/>
              <a:ext cx="1155" cy="1060"/>
            </a:xfrm>
            <a:prstGeom prst="rect">
              <a:avLst/>
            </a:prstGeom>
            <a:noFill/>
            <a:ln w="9525">
              <a:noFill/>
            </a:ln>
          </p:spPr>
        </p:pic>
        <p:sp>
          <p:nvSpPr>
            <p:cNvPr id="6" name="文本框 5"/>
            <p:cNvSpPr txBox="1"/>
            <p:nvPr>
              <p:custDataLst>
                <p:tags r:id="rId6"/>
              </p:custDataLst>
            </p:nvPr>
          </p:nvSpPr>
          <p:spPr>
            <a:xfrm>
              <a:off x="5971" y="2505"/>
              <a:ext cx="11328" cy="3759"/>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【职业能力】</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能够制定谈判方案，会选择谈判对手，会处理分析问题；</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能够订立买卖合同、租赁合同和借款合同；</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能够学会寻找客户、说服客户、接触客户及异议处理的能力；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能结合企业实际正确分析判断并撰写推销方案；</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能根据实际需要，选定合适的结算工具进行财务结算。</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7"/>
              </p:custDataLst>
            </p:nvPr>
          </p:nvSpPr>
          <p:spPr>
            <a:xfrm>
              <a:off x="5972" y="6571"/>
              <a:ext cx="11325" cy="377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职业素养</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良好的沟通、协调能力；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积极、严谨的工作态度；</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建立团队意识，廉洁自律，工作高效。</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grpSp>
    </p:spTree>
    <p:custDataLst>
      <p:tags r:id="rId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57755" y="1701314"/>
            <a:ext cx="9864825" cy="4298864"/>
            <a:chOff x="2631" y="2185"/>
            <a:chExt cx="13616" cy="5079"/>
          </a:xfrm>
        </p:grpSpPr>
        <p:sp>
          <p:nvSpPr>
            <p:cNvPr id="114" name="圆角矩形 113"/>
            <p:cNvSpPr/>
            <p:nvPr>
              <p:custDataLst>
                <p:tags r:id="rId1"/>
              </p:custDataLst>
            </p:nvPr>
          </p:nvSpPr>
          <p:spPr>
            <a:xfrm>
              <a:off x="2965" y="2304"/>
              <a:ext cx="12944" cy="4769"/>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649" y="2185"/>
              <a:ext cx="761" cy="400"/>
              <a:chOff x="6004" y="3146"/>
              <a:chExt cx="761" cy="400"/>
            </a:xfrm>
          </p:grpSpPr>
          <p:sp>
            <p:nvSpPr>
              <p:cNvPr id="116" name="菱形 115"/>
              <p:cNvSpPr/>
              <p:nvPr>
                <p:custDataLst>
                  <p:tags r:id="rId2"/>
                </p:custDataLst>
              </p:nvPr>
            </p:nvSpPr>
            <p:spPr>
              <a:xfrm>
                <a:off x="6004" y="3146"/>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320" y="3146"/>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31" y="6864"/>
              <a:ext cx="761" cy="400"/>
              <a:chOff x="5986" y="4260"/>
              <a:chExt cx="761" cy="400"/>
            </a:xfrm>
          </p:grpSpPr>
          <p:sp>
            <p:nvSpPr>
              <p:cNvPr id="119" name="菱形 118"/>
              <p:cNvSpPr/>
              <p:nvPr>
                <p:custDataLst>
                  <p:tags r:id="rId4"/>
                </p:custDataLst>
              </p:nvPr>
            </p:nvSpPr>
            <p:spPr>
              <a:xfrm>
                <a:off x="5986"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02"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471" y="6864"/>
              <a:ext cx="776" cy="400"/>
              <a:chOff x="5996" y="4260"/>
              <a:chExt cx="776" cy="400"/>
            </a:xfrm>
          </p:grpSpPr>
          <p:sp>
            <p:nvSpPr>
              <p:cNvPr id="122" name="菱形 121"/>
              <p:cNvSpPr/>
              <p:nvPr>
                <p:custDataLst>
                  <p:tags r:id="rId6"/>
                </p:custDataLst>
              </p:nvPr>
            </p:nvSpPr>
            <p:spPr>
              <a:xfrm>
                <a:off x="5996" y="4260"/>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12" y="4260"/>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463" y="2185"/>
              <a:ext cx="761" cy="400"/>
              <a:chOff x="6019" y="3125"/>
              <a:chExt cx="761" cy="400"/>
            </a:xfrm>
          </p:grpSpPr>
          <p:sp>
            <p:nvSpPr>
              <p:cNvPr id="125" name="菱形 124"/>
              <p:cNvSpPr/>
              <p:nvPr>
                <p:custDataLst>
                  <p:tags r:id="rId8"/>
                </p:custDataLst>
              </p:nvPr>
            </p:nvSpPr>
            <p:spPr>
              <a:xfrm>
                <a:off x="6019" y="3125"/>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335" y="3125"/>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0"/>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1"/>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2"/>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13"/>
            </p:custDataLst>
          </p:nvPr>
        </p:nvSpPr>
        <p:spPr>
          <a:xfrm>
            <a:off x="1837055" y="2103120"/>
            <a:ext cx="8717280" cy="34340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（1）询盘（Inquiry）</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买卖双方均可发出询盘，买方询盘又叫递盘（Bid），卖方询盘又叫索盘（Selling Inquiry）。</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询盘对买卖双方无法律约束力，但在商业习惯上，被询盘一方接到询盘后应尽快给予答复。</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（2）发盘（Offer）</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发盘的含义</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发盘又叫发价或报价，法律上叫要约。</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645" y="6864"/>
              <a:ext cx="720" cy="400"/>
              <a:chOff x="5000" y="4260"/>
              <a:chExt cx="720" cy="400"/>
            </a:xfrm>
          </p:grpSpPr>
          <p:sp>
            <p:nvSpPr>
              <p:cNvPr id="119" name="菱形 118"/>
              <p:cNvSpPr/>
              <p:nvPr>
                <p:custDataLst>
                  <p:tags r:id="rId4"/>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6"/>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7"/>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8"/>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9"/>
            </p:custDataLst>
          </p:nvPr>
        </p:nvSpPr>
        <p:spPr>
          <a:xfrm>
            <a:off x="989330" y="1580515"/>
            <a:ext cx="10527030" cy="3890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发盘的构成要件</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——向一个或一个以上的特定人（Specific Person）提出</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提出此条件是为了把发盘同普通商业广告及向广大公众散发的商品价目单等行为（发价邀请）区别开来。</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对商业广告是否构成发盘的不同认识。</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——发盘的内容必须十分确定（Sufficiently Definite）</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①《公约》规定，所谓十分确定应包括三个基本因素：品名、数量和价格。</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buNone/>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我国外贸实践中应列明主要交易条件，包括：品名和品质、数量、包装、价格、交货和支付方法等。</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544320"/>
            <a:chOff x="1496" y="2100"/>
            <a:chExt cx="15939" cy="5369"/>
          </a:xfrm>
        </p:grpSpPr>
        <p:sp>
          <p:nvSpPr>
            <p:cNvPr id="3" name="圆角矩形 2"/>
            <p:cNvSpPr/>
            <p:nvPr>
              <p:custDataLst>
                <p:tags r:id="rId10"/>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11"/>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2"/>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6864"/>
              <a:ext cx="720" cy="400"/>
              <a:chOff x="5000" y="4260"/>
              <a:chExt cx="720" cy="400"/>
            </a:xfrm>
          </p:grpSpPr>
          <p:sp>
            <p:nvSpPr>
              <p:cNvPr id="9" name="菱形 8"/>
              <p:cNvSpPr/>
              <p:nvPr>
                <p:custDataLst>
                  <p:tags r:id="rId13"/>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4"/>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5"/>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6"/>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7"/>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8"/>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645" y="6864"/>
              <a:ext cx="720" cy="400"/>
              <a:chOff x="5000" y="4260"/>
              <a:chExt cx="720" cy="400"/>
            </a:xfrm>
          </p:grpSpPr>
          <p:sp>
            <p:nvSpPr>
              <p:cNvPr id="119" name="菱形 118"/>
              <p:cNvSpPr/>
              <p:nvPr>
                <p:custDataLst>
                  <p:tags r:id="rId4"/>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6"/>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7"/>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8"/>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9"/>
            </p:custDataLst>
          </p:nvPr>
        </p:nvSpPr>
        <p:spPr>
          <a:xfrm>
            <a:off x="1170940" y="1580515"/>
            <a:ext cx="10193020" cy="3890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发盘的有效期（Time of Validity 或 Duration of Offer）</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——明确规定有效期</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明确规定有效期并非构成发盘不可缺少的条件。</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① 规定最迟接受的期限。规定最迟接受期限时，可同时限定以接受送达发盘人或以发盘人所在地的时间为准。</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规定一段接受的期间。</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采用这种方法存在一个如何计算“一段接受期间”的起讫问题。</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——未明确规定有效期时，应理解为在合理时间（Reasonable Time）内有效。口头发盘应当场表示接受。</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544320"/>
            <a:chOff x="1496" y="2100"/>
            <a:chExt cx="15939" cy="5369"/>
          </a:xfrm>
        </p:grpSpPr>
        <p:sp>
          <p:nvSpPr>
            <p:cNvPr id="3" name="圆角矩形 2"/>
            <p:cNvSpPr/>
            <p:nvPr>
              <p:custDataLst>
                <p:tags r:id="rId10"/>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11"/>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2"/>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6864"/>
              <a:ext cx="720" cy="400"/>
              <a:chOff x="5000" y="4260"/>
              <a:chExt cx="720" cy="400"/>
            </a:xfrm>
          </p:grpSpPr>
          <p:sp>
            <p:nvSpPr>
              <p:cNvPr id="9" name="菱形 8"/>
              <p:cNvSpPr/>
              <p:nvPr>
                <p:custDataLst>
                  <p:tags r:id="rId13"/>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4"/>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5"/>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6"/>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7"/>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8"/>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1645" y="6864"/>
              <a:ext cx="720" cy="400"/>
              <a:chOff x="5000" y="4260"/>
              <a:chExt cx="720" cy="400"/>
            </a:xfrm>
          </p:grpSpPr>
          <p:sp>
            <p:nvSpPr>
              <p:cNvPr id="119" name="菱形 118"/>
              <p:cNvSpPr/>
              <p:nvPr>
                <p:custDataLst>
                  <p:tags r:id="rId4"/>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6"/>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7"/>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8"/>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9"/>
            </p:custDataLst>
          </p:nvPr>
        </p:nvSpPr>
        <p:spPr>
          <a:xfrm>
            <a:off x="1170940" y="1580515"/>
            <a:ext cx="10193020" cy="36277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发盘生效的时间</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我国《合同法》采用到达主义。</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发盘的撤回与撤销</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发盘效力的终止</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（3）还盘（counter-offer）</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对原发盘条件提出实质性修改构成还盘。</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对发盘表示有条件的接受也是还盘的一种形式，如答复中附有“待最后确认为准”等字样。</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受盘人还盘后又接受原来的发盘，合同不成立。</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544320"/>
            <a:chOff x="1496" y="2100"/>
            <a:chExt cx="15939" cy="5369"/>
          </a:xfrm>
        </p:grpSpPr>
        <p:sp>
          <p:nvSpPr>
            <p:cNvPr id="3" name="圆角矩形 2"/>
            <p:cNvSpPr/>
            <p:nvPr>
              <p:custDataLst>
                <p:tags r:id="rId10"/>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11"/>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2"/>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6864"/>
              <a:ext cx="720" cy="400"/>
              <a:chOff x="5000" y="4260"/>
              <a:chExt cx="720" cy="400"/>
            </a:xfrm>
          </p:grpSpPr>
          <p:sp>
            <p:nvSpPr>
              <p:cNvPr id="9" name="菱形 8"/>
              <p:cNvSpPr/>
              <p:nvPr>
                <p:custDataLst>
                  <p:tags r:id="rId13"/>
                </p:custDataLst>
              </p:nvPr>
            </p:nvSpPr>
            <p:spPr>
              <a:xfrm>
                <a:off x="5275" y="426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4"/>
                </p:custDataLst>
              </p:nvPr>
            </p:nvSpPr>
            <p:spPr>
              <a:xfrm>
                <a:off x="5000" y="426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5"/>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6"/>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7"/>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8"/>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170940" y="1580515"/>
            <a:ext cx="10193020" cy="36277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（4）接受（Acceptance）</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接受在法律上称为承诺。</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pc="15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构成接受的要件</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——接受必须由受盘人做出。</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——接受必须表示出来。</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接受生效的时间 </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大陆法和《公约》采用“到达生效”的原则。接受还可以在受盘人采取某种行为时生效。</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逾期接受（Late Acceptance）</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132965"/>
            <a:ext cx="6414770" cy="1320800"/>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合同的订立</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271270" y="1534795"/>
            <a:ext cx="10193020" cy="43929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合同的内容</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当事人依程序订立合同，意思表示一致，便形成合同条款，构成作为法律行为的合同内容。合同条款固定了当事人各方的权利义务，成为法律关系意义上的合同的内容。</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（1）提示性的合同条款</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为了示范较完备的合同条款，《民法典》规定如下条款，提示缔约人：</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当事人的名称或者姓名和住所</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当事人是合同权利和合同义务的承受者，没有当事人，合同权利义务就失去存在的意义，给付和受领给付也无从谈起。</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271270" y="1391285"/>
            <a:ext cx="10193020" cy="40417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标的</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标的是合同权利义务指向的对象。标的是一切合同的主要条款。标的条款必须清楚地写明标的名称，以使标的特定化，能够界定权利义务的量。</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质量和数量</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标的质量和数量是确定合同标的的具体条件，是这一标的区别于同类另一标的的具体特征。标的质量需订得详细具体，如标的技术指标、质量要求、规格等都要明确。标的数量要确切。</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价款或酬金</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价款或酬金是有偿合同的条款。价款是取得标的物所支付的代价，酬金是获得服务所应支付的代价。</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271270" y="1391285"/>
            <a:ext cx="10193020" cy="42354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pc="15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履行的期限</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履行期限直接关系到合同义务完成的时间，涉及当事人的期限利益，也是确定违约与否的因素之一，因而是重要的条款。履行期限可以规定为即时履行，也可以规定为定时履行，还可以规定为在一定期限内履行。</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履行地点和方式</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4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履行地点是确定验收地点的依据，是确定运输费用由谁负担、风险由谁承受的依据，有时是确定标的物所有权是否移转、何时转移的依据，是确定诉讼管辖的依据之一，对于涉外合同纠纷它是确定法律适用的一项依据，十分重要。履行方式事关当事人的物质利益，合同应写明，但对于大多数合同来说，它不是主要条款。履行的地点、方式若能通过有关方式推定，合同即使欠缺它们，也不影响成立。</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023620" y="1793240"/>
            <a:ext cx="10193020" cy="32708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pc="15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违约责任</a:t>
            </a:r>
            <a:endParaRPr lang="zh-CN" altLang="en-US" sz="1800" b="1" spc="15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违约责任是促使当事人履行债务，使守约方免受或少受损失的法律措施，对当事人的利益关系重大，合同对此应予明确。当然，违约责任是法律责任，即使合同中没有违约责任条款，只要未依法免除违约责任，违约方仍应负责。</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解决争议的方法</a:t>
            </a:r>
            <a:endParaRPr lang="zh-CN" altLang="en-US"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解决争议的方法，是指有关解决争议运用什么程序、适用何种法律、选择哪家检验或鉴定机构等内容。</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项目一　商务谈判</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335750" y="1125180"/>
            <a:ext cx="11318901" cy="4544320"/>
            <a:chOff x="1496" y="2100"/>
            <a:chExt cx="15623" cy="5369"/>
          </a:xfrm>
        </p:grpSpPr>
        <p:sp>
          <p:nvSpPr>
            <p:cNvPr id="114" name="圆角矩形 113"/>
            <p:cNvSpPr/>
            <p:nvPr>
              <p:custDataLst>
                <p:tags r:id="rId1"/>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1496" y="2100"/>
              <a:ext cx="761" cy="400"/>
              <a:chOff x="4851" y="3061"/>
              <a:chExt cx="761" cy="400"/>
            </a:xfrm>
          </p:grpSpPr>
          <p:sp>
            <p:nvSpPr>
              <p:cNvPr id="116" name="菱形 115"/>
              <p:cNvSpPr/>
              <p:nvPr>
                <p:custDataLst>
                  <p:tags r:id="rId2"/>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Title 6"/>
          <p:cNvSpPr txBox="1"/>
          <p:nvPr>
            <p:custDataLst>
              <p:tags r:id="rId7"/>
            </p:custDataLst>
          </p:nvPr>
        </p:nvSpPr>
        <p:spPr>
          <a:xfrm>
            <a:off x="1055370" y="1557020"/>
            <a:ext cx="10193020" cy="38455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2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（2）合同的主要条款</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2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合同的主要条款，是指合同必须具备的条款。欠缺它，合同就不成立。它决定着合同的类型，确定着当事人各方权利义务的质与量。</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2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（3）合同的普通条款</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2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合同的普通条款，是指合同主要条款以外的条款。它包括以下类型：</a:t>
            </a:r>
            <a:endPar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2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法律未直接规定，</a:t>
            </a:r>
            <a:r>
              <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亦非合同的类型和性质要求必须具备的，当事人无意使之成为主要条款的合同条款。</a:t>
            </a:r>
            <a:endPar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2000"/>
              </a:lnSpc>
              <a:spcBef>
                <a:spcPts val="755"/>
              </a:spcBef>
              <a:spcAft>
                <a:spcPts val="0"/>
              </a:spcAft>
              <a:buClr>
                <a:srgbClr val="1F4E78"/>
              </a:buClr>
              <a:buSzPct val="120000"/>
              <a:buFont typeface="Wingdings" panose="05000000000000000000" charset="0"/>
            </a:pPr>
            <a:r>
              <a:rPr altLang="zh-CN" sz="1800" b="1" strike="noStrike" spc="150" noProof="1" dirty="0">
                <a:ln w="3175">
                  <a:noFill/>
                  <a:prstDash val="dash"/>
                </a:ln>
                <a:solidFill>
                  <a:srgbClr val="00B0F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当事人未写入合同中，</a:t>
            </a:r>
            <a:r>
              <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甚至从未协商过，但基于当事人的行为，或基于合同的明示条款或基于法律的规定，理应存在的合同条款。</a:t>
            </a:r>
            <a:endParaRPr altLang="zh-CN"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112"/>
          <p:cNvGrpSpPr/>
          <p:nvPr/>
        </p:nvGrpSpPr>
        <p:grpSpPr>
          <a:xfrm>
            <a:off x="335750" y="1125180"/>
            <a:ext cx="11547844" cy="4658584"/>
            <a:chOff x="1496" y="2100"/>
            <a:chExt cx="15939" cy="5504"/>
          </a:xfrm>
        </p:grpSpPr>
        <p:sp>
          <p:nvSpPr>
            <p:cNvPr id="3" name="圆角矩形 2"/>
            <p:cNvSpPr/>
            <p:nvPr>
              <p:custDataLst>
                <p:tags r:id="rId8"/>
              </p:custDataLst>
            </p:nvPr>
          </p:nvSpPr>
          <p:spPr>
            <a:xfrm>
              <a:off x="1840" y="2304"/>
              <a:ext cx="15279" cy="516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9"/>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10"/>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645" y="7204"/>
              <a:ext cx="720" cy="400"/>
              <a:chOff x="5000" y="4600"/>
              <a:chExt cx="720" cy="400"/>
            </a:xfrm>
          </p:grpSpPr>
          <p:sp>
            <p:nvSpPr>
              <p:cNvPr id="9" name="菱形 8"/>
              <p:cNvSpPr/>
              <p:nvPr>
                <p:custDataLst>
                  <p:tags r:id="rId11"/>
                </p:custDataLst>
              </p:nvPr>
            </p:nvSpPr>
            <p:spPr>
              <a:xfrm>
                <a:off x="5275" y="4600"/>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12"/>
                </p:custDataLst>
              </p:nvPr>
            </p:nvSpPr>
            <p:spPr>
              <a:xfrm>
                <a:off x="5000" y="4600"/>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13"/>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4"/>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5"/>
            </p:custDataLst>
          </p:nvPr>
        </p:nvSpPr>
        <p:spPr>
          <a:xfrm flipH="1">
            <a:off x="11516384" y="551683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6"/>
            </p:custDataLst>
          </p:nvPr>
        </p:nvSpPr>
        <p:spPr>
          <a:xfrm flipH="1">
            <a:off x="11287441" y="551683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35750" y="1125180"/>
            <a:ext cx="11547844" cy="5190969"/>
            <a:chOff x="1496" y="2100"/>
            <a:chExt cx="15939" cy="6133"/>
          </a:xfrm>
        </p:grpSpPr>
        <p:sp>
          <p:nvSpPr>
            <p:cNvPr id="3" name="圆角矩形 2"/>
            <p:cNvSpPr/>
            <p:nvPr>
              <p:custDataLst>
                <p:tags r:id="rId4"/>
              </p:custDataLst>
            </p:nvPr>
          </p:nvSpPr>
          <p:spPr>
            <a:xfrm>
              <a:off x="1840" y="2304"/>
              <a:ext cx="15279" cy="5814"/>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6" y="7833"/>
              <a:ext cx="720" cy="400"/>
              <a:chOff x="4851" y="5229"/>
              <a:chExt cx="720" cy="400"/>
            </a:xfrm>
          </p:grpSpPr>
          <p:sp>
            <p:nvSpPr>
              <p:cNvPr id="9" name="菱形 8"/>
              <p:cNvSpPr/>
              <p:nvPr>
                <p:custDataLst>
                  <p:tags r:id="rId7"/>
                </p:custDataLst>
              </p:nvPr>
            </p:nvSpPr>
            <p:spPr>
              <a:xfrm>
                <a:off x="5126" y="522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1" y="5229"/>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95124" y="597784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366181" y="597784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1029970" y="1546860"/>
            <a:ext cx="10193020" cy="44310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合同的形式</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（1）合同的形式概述</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合同的形式，又称合同的方式，是当事人合意的表现形式，是合同内容的外部表现，是合同内容的载体。</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（2）口头形式</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口头形式，是指当事人只用语言为意思表示订立合同，而不用文字表达协议内容的不同形式。（3）书面形式</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书面形式，是指以文字表现当事人所订合同的形式。</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（4）推定形式</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当事人未用语言、文字表达其意思表示，仅用行为向对方发出要约，对方接受该要约，以做出一定或指定的行为作承诺，合同成立。</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491740"/>
            <a:ext cx="6414770" cy="1320800"/>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经济合同的争议处理</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263360" y="1280120"/>
            <a:ext cx="11547844" cy="4298017"/>
            <a:chOff x="1496" y="2100"/>
            <a:chExt cx="15939" cy="5078"/>
          </a:xfrm>
        </p:grpSpPr>
        <p:sp>
          <p:nvSpPr>
            <p:cNvPr id="3" name="圆角矩形 2"/>
            <p:cNvSpPr/>
            <p:nvPr>
              <p:custDataLst>
                <p:tags r:id="rId4"/>
              </p:custDataLst>
            </p:nvPr>
          </p:nvSpPr>
          <p:spPr>
            <a:xfrm>
              <a:off x="1840" y="2304"/>
              <a:ext cx="15279" cy="4676"/>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7" y="6778"/>
              <a:ext cx="787" cy="400"/>
              <a:chOff x="4852" y="4174"/>
              <a:chExt cx="787" cy="400"/>
            </a:xfrm>
          </p:grpSpPr>
          <p:sp>
            <p:nvSpPr>
              <p:cNvPr id="9" name="菱形 8"/>
              <p:cNvSpPr/>
              <p:nvPr>
                <p:custDataLst>
                  <p:tags r:id="rId7"/>
                </p:custDataLst>
              </p:nvPr>
            </p:nvSpPr>
            <p:spPr>
              <a:xfrm>
                <a:off x="5194" y="417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2" y="417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10034" y="5227913"/>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281091" y="5227913"/>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1022985" y="1988820"/>
            <a:ext cx="10193020" cy="30772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协商解决</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合同双方当事人如果在履行合同过程中出现了纠纷，首先应按平等互利、协商一致的原则加以解决。既不应采取消极拖延的办法，也不应采取扣发货物或拒付货款的办法自行行使法律处分权，因为这两种做法都无助于问题的解决。按照法律规定，应该首先通过协商解决纠纷。协商解决纠纷，双方是建立在互谅互让、平等磋商的基础之上，不影响团结以及今后的继续合作，还可以节省时间、人力和费用，所以，应该更多地采用这种方法。对于需债务人偿还债务而其一时又无力偿还的，可以采取以下两种方式协商解决：</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777875" y="197326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1109663" y="218122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2" name="文本框 1"/>
          <p:cNvSpPr txBox="1"/>
          <p:nvPr>
            <p:custDataLst>
              <p:tags r:id="rId3"/>
            </p:custDataLst>
          </p:nvPr>
        </p:nvSpPr>
        <p:spPr>
          <a:xfrm>
            <a:off x="3647440" y="2277110"/>
            <a:ext cx="7546975" cy="1370965"/>
          </a:xfrm>
          <a:prstGeom prst="rect">
            <a:avLst/>
          </a:prstGeom>
          <a:noFill/>
          <a:ln w="9525">
            <a:noFill/>
          </a:ln>
        </p:spPr>
        <p:txBody>
          <a:bodyPr wrap="square" anchor="t">
            <a:spAutoFit/>
          </a:bodyPr>
          <a:p>
            <a:pPr>
              <a:lnSpc>
                <a:spcPct val="130000"/>
              </a:lnSpc>
            </a:pPr>
            <a:r>
              <a:rPr lang="zh-CN" altLang="zh-CN" sz="1600" spc="100" noProof="1" dirty="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（1）分期偿还。</a:t>
            </a:r>
            <a:r>
              <a:rPr lang="zh-CN" altLang="zh-CN" sz="1600" b="0" spc="100" noProof="1" dirty="0">
                <a:solidFill>
                  <a:srgbClr val="595959"/>
                </a:solidFill>
                <a:latin typeface="微软雅黑" panose="020B0503020204020204" pitchFamily="34" charset="-122"/>
                <a:ea typeface="微软雅黑" panose="020B0503020204020204" pitchFamily="34" charset="-122"/>
                <a:cs typeface="+mn-cs"/>
                <a:sym typeface="微软雅黑" panose="020B0503020204020204" pitchFamily="34" charset="-122"/>
              </a:rPr>
              <a:t>如果债务人因产品积压或者因外债收不回来而暂时无力偿还的，那么可以待积压的产品推销出去后，或者外单位的欠款收回后偿还。如果因管理不善暂时亏损但尚未公告破产的企业，经过努力还可以通过改善经营管理尽快扭转亏损的，可以在自愿的基础上，制订切实可行的分期分批还款计划。</a:t>
            </a:r>
            <a:endParaRPr lang="zh-CN" altLang="zh-CN" sz="1600" b="0" spc="100" noProof="1" dirty="0">
              <a:solidFill>
                <a:srgbClr val="595959"/>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矩形 19"/>
          <p:cNvSpPr/>
          <p:nvPr>
            <p:custDataLst>
              <p:tags r:id="rId4"/>
            </p:custDataLst>
          </p:nvPr>
        </p:nvSpPr>
        <p:spPr>
          <a:xfrm>
            <a:off x="777875" y="389731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3" name="文本框 22"/>
          <p:cNvSpPr txBox="1"/>
          <p:nvPr>
            <p:custDataLst>
              <p:tags r:id="rId5"/>
            </p:custDataLst>
          </p:nvPr>
        </p:nvSpPr>
        <p:spPr>
          <a:xfrm>
            <a:off x="3738563" y="4101148"/>
            <a:ext cx="7548563" cy="1370965"/>
          </a:xfrm>
          <a:prstGeom prst="rect">
            <a:avLst/>
          </a:prstGeom>
          <a:noFill/>
          <a:ln w="9525">
            <a:noFill/>
          </a:ln>
        </p:spPr>
        <p:txBody>
          <a:bodyPr wrap="square" anchor="t">
            <a:spAutoFit/>
          </a:bodyPr>
          <a:p>
            <a:pPr>
              <a:lnSpc>
                <a:spcPct val="130000"/>
              </a:lnSpc>
            </a:pPr>
            <a:r>
              <a:rPr lang="zh-CN" altLang="en-US" sz="1600" spc="100" noProof="1" dirty="0">
                <a:solidFill>
                  <a:schemeClr val="tx1">
                    <a:lumMod val="65000"/>
                    <a:lumOff val="35000"/>
                  </a:schemeClr>
                </a:solidFill>
                <a:latin typeface="微软雅黑" panose="020B0503020204020204" pitchFamily="34" charset="-122"/>
                <a:ea typeface="微软雅黑" panose="020B0503020204020204" pitchFamily="34" charset="-122"/>
                <a:cs typeface="+mn-cs"/>
                <a:sym typeface="等线" panose="02010600030101010101" charset="-122"/>
              </a:rPr>
              <a:t>（2）实物抵债。</a:t>
            </a:r>
            <a:r>
              <a:rPr lang="zh-CN" altLang="en-US" sz="1600" b="0" spc="100" noProof="1" dirty="0">
                <a:solidFill>
                  <a:srgbClr val="595959"/>
                </a:solidFill>
                <a:latin typeface="微软雅黑" panose="020B0503020204020204" pitchFamily="34" charset="-122"/>
                <a:ea typeface="微软雅黑" panose="020B0503020204020204" pitchFamily="34" charset="-122"/>
                <a:cs typeface="+mn-cs"/>
                <a:sym typeface="等线" panose="02010600030101010101" charset="-122"/>
              </a:rPr>
              <a:t>如果债务人因产品严重积压没有资金偿还债务时，还可以经过双方协商采取以产品抵债的办法来解决。以产品抵债，既可以帮助债务人推销积压的产品，又能起到偿还债务的作用，将“死物”变“活物”，这对国家、对当事人双方都是有好处的。</a:t>
            </a:r>
            <a:endParaRPr lang="zh-CN" altLang="en-US" sz="1600" b="0" spc="100" noProof="1" dirty="0">
              <a:solidFill>
                <a:srgbClr val="595959"/>
              </a:solidFill>
              <a:latin typeface="微软雅黑" panose="020B0503020204020204" pitchFamily="34" charset="-122"/>
              <a:ea typeface="微软雅黑" panose="020B0503020204020204" pitchFamily="34" charset="-122"/>
              <a:cs typeface="+mn-cs"/>
              <a:sym typeface="等线" panose="02010600030101010101" charset="-122"/>
            </a:endParaRPr>
          </a:p>
        </p:txBody>
      </p:sp>
      <p:pic>
        <p:nvPicPr>
          <p:cNvPr id="32" name="图片 31"/>
          <p:cNvPicPr>
            <a:picLocks noChangeAspect="1"/>
          </p:cNvPicPr>
          <p:nvPr>
            <p:custDataLst>
              <p:tags r:id="rId6"/>
            </p:custDataLst>
          </p:nvPr>
        </p:nvPicPr>
        <p:blipFill>
          <a:blip r:embed="rId7" cstate="screen"/>
          <a:srcRect/>
          <a:stretch>
            <a:fillRect/>
          </a:stretch>
        </p:blipFill>
        <p:spPr>
          <a:xfrm>
            <a:off x="1109344" y="218249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8"/>
            </p:custDataLst>
          </p:nvPr>
        </p:nvSpPr>
        <p:spPr>
          <a:xfrm>
            <a:off x="1109663" y="410527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9"/>
            </p:custDataLst>
          </p:nvPr>
        </p:nvPicPr>
        <p:blipFill>
          <a:blip r:embed="rId10" cstate="screen"/>
          <a:srcRect/>
          <a:stretch>
            <a:fillRect/>
          </a:stretch>
        </p:blipFill>
        <p:spPr>
          <a:xfrm>
            <a:off x="1109344" y="410654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grpSp>
        <p:nvGrpSpPr>
          <p:cNvPr id="77840" name="组合 28"/>
          <p:cNvGrpSpPr/>
          <p:nvPr/>
        </p:nvGrpSpPr>
        <p:grpSpPr>
          <a:xfrm>
            <a:off x="927100" y="341313"/>
            <a:ext cx="10360025" cy="523875"/>
            <a:chOff x="1459" y="538"/>
            <a:chExt cx="16315" cy="825"/>
          </a:xfrm>
        </p:grpSpPr>
        <p:cxnSp>
          <p:nvCxnSpPr>
            <p:cNvPr id="3" name="直接连接符 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21055" y="1845270"/>
            <a:ext cx="11548569" cy="3712308"/>
            <a:chOff x="1495" y="2100"/>
            <a:chExt cx="15940" cy="4386"/>
          </a:xfrm>
        </p:grpSpPr>
        <p:sp>
          <p:nvSpPr>
            <p:cNvPr id="3" name="圆角矩形 2"/>
            <p:cNvSpPr/>
            <p:nvPr>
              <p:custDataLst>
                <p:tags r:id="rId4"/>
              </p:custDataLst>
            </p:nvPr>
          </p:nvSpPr>
          <p:spPr>
            <a:xfrm>
              <a:off x="1840" y="2304"/>
              <a:ext cx="15279" cy="4021"/>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5" y="6085"/>
              <a:ext cx="788" cy="401"/>
              <a:chOff x="4850" y="3481"/>
              <a:chExt cx="788" cy="401"/>
            </a:xfrm>
          </p:grpSpPr>
          <p:sp>
            <p:nvSpPr>
              <p:cNvPr id="9" name="菱形 8"/>
              <p:cNvSpPr/>
              <p:nvPr>
                <p:custDataLst>
                  <p:tags r:id="rId7"/>
                </p:custDataLst>
              </p:nvPr>
            </p:nvSpPr>
            <p:spPr>
              <a:xfrm>
                <a:off x="5193" y="348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0" y="348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496699" y="4724993"/>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267756" y="4724993"/>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927100" y="2637155"/>
            <a:ext cx="10193020" cy="2343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仲裁解决</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仲裁是指合同双方当事人发生争执、协商不成时，根据有关规定或者当事人之间的协议，由一定的机构以中间人或第三者的身份，对双方发生的争议，在事实上做出判断，在权利和义务上做出裁决。用仲裁的方法解决合同纠纷是常用的一种方式。</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当事人采用仲裁的方式解决合同纠纷，应注意以下问题：</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gray">
          <a:xfrm>
            <a:off x="842010" y="211042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矩形 5"/>
          <p:cNvSpPr/>
          <p:nvPr>
            <p:custDataLst>
              <p:tags r:id="rId2"/>
            </p:custDataLst>
          </p:nvPr>
        </p:nvSpPr>
        <p:spPr bwMode="gray">
          <a:xfrm>
            <a:off x="842010" y="302482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3"/>
            </p:custDataLst>
          </p:nvPr>
        </p:nvSpPr>
        <p:spPr>
          <a:xfrm>
            <a:off x="842010" y="223901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300" noProof="1">
                <a:solidFill>
                  <a:srgbClr val="FFFFFF"/>
                </a:solidFill>
                <a:latin typeface="微软雅黑" panose="020B0503020204020204" pitchFamily="34" charset="-122"/>
                <a:ea typeface="微软雅黑" panose="020B0503020204020204" pitchFamily="34" charset="-122"/>
                <a:cs typeface="+mn-cs"/>
              </a:rPr>
              <a:t>（1）仲裁期限</a:t>
            </a:r>
            <a:endParaRPr sz="1600" spc="300" noProof="1">
              <a:solidFill>
                <a:srgbClr val="FFFFFF"/>
              </a:solidFill>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4"/>
            </p:custDataLst>
          </p:nvPr>
        </p:nvSpPr>
        <p:spPr>
          <a:xfrm>
            <a:off x="1005523" y="3040698"/>
            <a:ext cx="3003550" cy="2057400"/>
          </a:xfrm>
          <a:prstGeom prst="rect">
            <a:avLst/>
          </a:prstGeom>
          <a:noFill/>
        </p:spPr>
        <p:txBody>
          <a:bodyPr wrap="square" lIns="90000" tIns="46800" rIns="90000" bIns="46800" rtlCol="0" anchor="ctr" anchorCtr="0">
            <a:normAutofit/>
          </a:bodyPr>
          <a:p>
            <a:pPr marL="285750" indent="-285750" algn="just" fontAlgn="ctr">
              <a:lnSpc>
                <a:spcPct val="140000"/>
              </a:lnSpc>
              <a:spcBef>
                <a:spcPts val="100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当事人一定要抓住时机，在法律规定的申请仲裁的有效期限内，及时行使自己的权利，避免因错过时机而丧失自己申请仲裁的权利。</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矩形 7"/>
          <p:cNvSpPr/>
          <p:nvPr>
            <p:custDataLst>
              <p:tags r:id="rId5"/>
            </p:custDataLst>
          </p:nvPr>
        </p:nvSpPr>
        <p:spPr bwMode="gray">
          <a:xfrm>
            <a:off x="4418648" y="211042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custDataLst>
              <p:tags r:id="rId6"/>
            </p:custDataLst>
          </p:nvPr>
        </p:nvSpPr>
        <p:spPr bwMode="gray">
          <a:xfrm>
            <a:off x="4418648" y="302482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custDataLst>
              <p:tags r:id="rId7"/>
            </p:custDataLst>
          </p:nvPr>
        </p:nvSpPr>
        <p:spPr>
          <a:xfrm>
            <a:off x="4418648" y="223742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rPr>
              <a:t>（2）仲裁机关及管辖</a:t>
            </a:r>
            <a:endParaRPr sz="1600" spc="100" noProof="1">
              <a:solidFill>
                <a:srgbClr val="FFFFFF"/>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8"/>
            </p:custDataLst>
          </p:nvPr>
        </p:nvSpPr>
        <p:spPr>
          <a:xfrm>
            <a:off x="4572635" y="304069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仲裁机关及管辖。根据《仲裁法》的规定，合同仲裁机关是国家工商行政管理局和地方各级工商行政管理局设立的合同仲裁委员会。</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矩形 14"/>
          <p:cNvSpPr/>
          <p:nvPr>
            <p:custDataLst>
              <p:tags r:id="rId9"/>
            </p:custDataLst>
          </p:nvPr>
        </p:nvSpPr>
        <p:spPr bwMode="gray">
          <a:xfrm>
            <a:off x="7995285" y="211042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矩形 15"/>
          <p:cNvSpPr/>
          <p:nvPr>
            <p:custDataLst>
              <p:tags r:id="rId10"/>
            </p:custDataLst>
          </p:nvPr>
        </p:nvSpPr>
        <p:spPr bwMode="gray">
          <a:xfrm>
            <a:off x="7995285" y="302482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custDataLst>
              <p:tags r:id="rId11"/>
            </p:custDataLst>
          </p:nvPr>
        </p:nvSpPr>
        <p:spPr>
          <a:xfrm>
            <a:off x="7995285" y="223742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rPr>
              <a:t>（3）仲裁效力</a:t>
            </a:r>
            <a:endParaRPr sz="1600" spc="100" noProof="1">
              <a:solidFill>
                <a:srgbClr val="FFFFFF"/>
              </a:solidFill>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12"/>
            </p:custDataLst>
          </p:nvPr>
        </p:nvSpPr>
        <p:spPr>
          <a:xfrm>
            <a:off x="8166735" y="304069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仲裁效力。通过仲裁机关调解双方达成协议后，协议即具有法律效力，双方必须认真遵守。</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grpSp>
        <p:nvGrpSpPr>
          <p:cNvPr id="77840" name="组合 28"/>
          <p:cNvGrpSpPr/>
          <p:nvPr/>
        </p:nvGrpSpPr>
        <p:grpSpPr>
          <a:xfrm>
            <a:off x="927100" y="341313"/>
            <a:ext cx="10360025" cy="523875"/>
            <a:chOff x="1459" y="538"/>
            <a:chExt cx="16315" cy="825"/>
          </a:xfrm>
        </p:grpSpPr>
        <p:cxnSp>
          <p:nvCxnSpPr>
            <p:cNvPr id="2" name="直接连接符 1"/>
            <p:cNvCxnSpPr/>
            <p:nvPr>
              <p:custDataLst>
                <p:tags r:id="rId1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1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31"/>
            <p:cNvSpPr txBox="1"/>
            <p:nvPr>
              <p:custDataLst>
                <p:tags r:id="rId1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5006975" y="2715895"/>
            <a:ext cx="6383338" cy="784225"/>
            <a:chOff x="7657" y="3811"/>
            <a:chExt cx="9414" cy="1166"/>
          </a:xfrm>
        </p:grpSpPr>
        <p:sp>
          <p:nvSpPr>
            <p:cNvPr id="6" name="任意多边形 5"/>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276AA">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1</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7" name="矩形 6"/>
            <p:cNvSpPr/>
            <p:nvPr>
              <p:custDataLst>
                <p:tags r:id="rId2"/>
              </p:custDataLst>
            </p:nvPr>
          </p:nvSpPr>
          <p:spPr>
            <a:xfrm>
              <a:off x="8523" y="3811"/>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315980"/>
                  </a:solidFill>
                  <a:uFillTx/>
                  <a:latin typeface="微软雅黑" panose="020B0503020204020204" pitchFamily="34" charset="-122"/>
                  <a:ea typeface="微软雅黑" panose="020B0503020204020204" pitchFamily="34" charset="-122"/>
                  <a:cs typeface="+mn-cs"/>
                </a:rPr>
                <a:t>（1）诉讼时效。</a:t>
              </a:r>
              <a:endParaRPr lang="zh-CN" altLang="en-US" sz="1600" b="1" strike="noStrike" spc="200" noProof="1">
                <a:solidFill>
                  <a:srgbClr val="315980"/>
                </a:solidFill>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006975" y="3525520"/>
            <a:ext cx="6394450" cy="781050"/>
            <a:chOff x="7657" y="4972"/>
            <a:chExt cx="9428" cy="1166"/>
          </a:xfrm>
        </p:grpSpPr>
        <p:sp>
          <p:nvSpPr>
            <p:cNvPr id="9" name="任意多边形 8"/>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68A5">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2</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0" name="矩形 9"/>
            <p:cNvSpPr/>
            <p:nvPr>
              <p:custDataLst>
                <p:tags r:id="rId4"/>
              </p:custDataLst>
            </p:nvPr>
          </p:nvSpPr>
          <p:spPr>
            <a:xfrm>
              <a:off x="8537" y="4972"/>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3E4E7C"/>
                  </a:solidFill>
                  <a:uFillTx/>
                  <a:latin typeface="微软雅黑" panose="020B0503020204020204" pitchFamily="34" charset="-122"/>
                  <a:ea typeface="微软雅黑" panose="020B0503020204020204" pitchFamily="34" charset="-122"/>
                  <a:cs typeface="+mn-cs"/>
                </a:rPr>
                <a:t>（2）诉讼管辖。</a:t>
              </a:r>
              <a:endParaRPr lang="zh-CN" altLang="en-US" sz="1600" b="1" strike="noStrike" spc="200" noProof="1">
                <a:solidFill>
                  <a:srgbClr val="3E4E7C"/>
                </a:solidFill>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5006975" y="4446270"/>
            <a:ext cx="6383338" cy="784225"/>
            <a:chOff x="7657" y="6083"/>
            <a:chExt cx="9414" cy="1167"/>
          </a:xfrm>
        </p:grpSpPr>
        <p:sp>
          <p:nvSpPr>
            <p:cNvPr id="12" name="任意多边形 11"/>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E5CA2">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3</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3" name="矩形 12"/>
            <p:cNvSpPr/>
            <p:nvPr>
              <p:custDataLst>
                <p:tags r:id="rId6"/>
              </p:custDataLst>
            </p:nvPr>
          </p:nvSpPr>
          <p:spPr>
            <a:xfrm>
              <a:off x="8523" y="6083"/>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47457A"/>
                  </a:solidFill>
                  <a:uFillTx/>
                  <a:latin typeface="微软雅黑" panose="020B0503020204020204" pitchFamily="34" charset="-122"/>
                  <a:ea typeface="微软雅黑" panose="020B0503020204020204" pitchFamily="34" charset="-122"/>
                  <a:cs typeface="+mn-cs"/>
                </a:rPr>
                <a:t>（3）诉讼保全。</a:t>
              </a:r>
              <a:endParaRPr lang="zh-CN" altLang="en-US" sz="1600" b="1" strike="noStrike" spc="200" noProof="1">
                <a:solidFill>
                  <a:srgbClr val="47457A"/>
                </a:solidFill>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5006975" y="5316220"/>
            <a:ext cx="6383338" cy="784225"/>
            <a:chOff x="7657" y="7906"/>
            <a:chExt cx="9414" cy="1167"/>
          </a:xfrm>
        </p:grpSpPr>
        <p:sp>
          <p:nvSpPr>
            <p:cNvPr id="15" name="任意多边形 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C85AE">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4</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6" name="矩形 15"/>
            <p:cNvSpPr/>
            <p:nvPr>
              <p:custDataLst>
                <p:tags r:id="rId8"/>
              </p:custDataLst>
            </p:nvPr>
          </p:nvSpPr>
          <p:spPr>
            <a:xfrm>
              <a:off x="8523" y="7906"/>
              <a:ext cx="8548" cy="1167"/>
            </a:xfrm>
            <a:prstGeom prst="rect">
              <a:avLst/>
            </a:prstGeom>
          </p:spPr>
          <p:txBody>
            <a:bodyPr wrap="square" lIns="90000" tIns="0" rIns="90000" bIns="46800" anchor="ctr" anchorCtr="0"/>
            <a:p>
              <a:pPr algn="just" fontAlgn="base">
                <a:lnSpc>
                  <a:spcPct val="130000"/>
                </a:lnSpc>
              </a:pPr>
              <a:r>
                <a:rPr lang="zh-CN" altLang="en-US" sz="1600" b="1" strike="noStrike" spc="200" noProof="1">
                  <a:solidFill>
                    <a:srgbClr val="216483"/>
                  </a:solidFill>
                  <a:uFillTx/>
                  <a:latin typeface="微软雅黑" panose="020B0503020204020204" pitchFamily="34" charset="-122"/>
                  <a:ea typeface="微软雅黑" panose="020B0503020204020204" pitchFamily="34" charset="-122"/>
                  <a:cs typeface="+mn-cs"/>
                </a:rPr>
                <a:t>（4）调解及判决。</a:t>
              </a:r>
              <a:endParaRPr lang="zh-CN" altLang="en-US" sz="1600" b="1" strike="noStrike" spc="200" noProof="1">
                <a:solidFill>
                  <a:srgbClr val="216483"/>
                </a:solidFill>
                <a:uFillTx/>
                <a:latin typeface="微软雅黑" panose="020B0503020204020204" pitchFamily="34" charset="-122"/>
                <a:ea typeface="微软雅黑" panose="020B0503020204020204" pitchFamily="34" charset="-122"/>
                <a:cs typeface="+mn-cs"/>
              </a:endParaRPr>
            </a:p>
          </p:txBody>
        </p:sp>
      </p:grpSp>
      <p:grpSp>
        <p:nvGrpSpPr>
          <p:cNvPr id="144402" name="组合 273"/>
          <p:cNvGrpSpPr/>
          <p:nvPr/>
        </p:nvGrpSpPr>
        <p:grpSpPr>
          <a:xfrm>
            <a:off x="1407795" y="2810193"/>
            <a:ext cx="2949575" cy="3829050"/>
            <a:chOff x="7775" y="4234"/>
            <a:chExt cx="3650" cy="4802"/>
          </a:xfrm>
        </p:grpSpPr>
        <p:sp>
          <p:nvSpPr>
            <p:cNvPr id="144403"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144404"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144405"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5E5CA2"/>
            </a:solidFill>
            <a:ln w="9525">
              <a:noFill/>
            </a:ln>
          </p:spPr>
          <p:txBody>
            <a:bodyPr/>
            <a:p>
              <a:endParaRPr lang="zh-CN" altLang="en-US"/>
            </a:p>
          </p:txBody>
        </p:sp>
        <p:sp>
          <p:nvSpPr>
            <p:cNvPr id="144406"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1891AB"/>
            </a:solidFill>
            <a:ln w="9525">
              <a:noFill/>
            </a:ln>
          </p:spPr>
          <p:txBody>
            <a:bodyPr/>
            <a:p>
              <a:endParaRPr lang="zh-CN" altLang="en-US"/>
            </a:p>
          </p:txBody>
        </p:sp>
        <p:sp>
          <p:nvSpPr>
            <p:cNvPr id="144407" name="任意多边形 21"/>
            <p:cNvSpPr/>
            <p:nvPr>
              <p:custDataLst>
                <p:tags r:id="rId13"/>
              </p:custDataLst>
            </p:nvPr>
          </p:nvSpPr>
          <p:spPr>
            <a:xfrm flipH="1">
              <a:off x="8872" y="4234"/>
              <a:ext cx="1214" cy="1243"/>
            </a:xfrm>
            <a:custGeom>
              <a:avLst/>
              <a:gdLst/>
              <a:ahLst/>
              <a:cxnLst/>
              <a:pathLst>
                <a:path w="120000" h="12000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315980"/>
            </a:solidFill>
            <a:ln w="9525">
              <a:noFill/>
            </a:ln>
          </p:spPr>
          <p:txBody>
            <a:bodyPr/>
            <a:p>
              <a:endParaRPr lang="zh-CN" altLang="en-US"/>
            </a:p>
          </p:txBody>
        </p:sp>
        <p:sp>
          <p:nvSpPr>
            <p:cNvPr id="144408"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00A09D"/>
            </a:solidFill>
            <a:ln w="9525">
              <a:noFill/>
            </a:ln>
          </p:spPr>
          <p:txBody>
            <a:bodyPr/>
            <a:p>
              <a:endParaRPr lang="zh-CN" altLang="en-US"/>
            </a:p>
          </p:txBody>
        </p:sp>
        <p:sp>
          <p:nvSpPr>
            <p:cNvPr id="144409"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1891AB"/>
            </a:solidFill>
            <a:ln w="9525">
              <a:noFill/>
            </a:ln>
          </p:spPr>
          <p:txBody>
            <a:bodyPr/>
            <a:p>
              <a:endParaRPr lang="zh-CN" altLang="en-US"/>
            </a:p>
          </p:txBody>
        </p:sp>
        <p:sp>
          <p:nvSpPr>
            <p:cNvPr id="144410" name="任意多边形 24"/>
            <p:cNvSpPr/>
            <p:nvPr>
              <p:custDataLst>
                <p:tags r:id="rId16"/>
              </p:custDataLst>
            </p:nvPr>
          </p:nvSpPr>
          <p:spPr>
            <a:xfrm flipH="1">
              <a:off x="10467" y="4889"/>
              <a:ext cx="917" cy="938"/>
            </a:xfrm>
            <a:custGeom>
              <a:avLst/>
              <a:gdLst/>
              <a:ahLst/>
              <a:cxnLst/>
              <a:pathLst>
                <a:path w="120000" h="12000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4A5E94"/>
            </a:solidFill>
            <a:ln w="9525">
              <a:noFill/>
            </a:ln>
          </p:spPr>
          <p:txBody>
            <a:bodyPr/>
            <a:p>
              <a:endParaRPr lang="zh-CN" altLang="en-US"/>
            </a:p>
          </p:txBody>
        </p:sp>
        <p:sp>
          <p:nvSpPr>
            <p:cNvPr id="144411"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00A09D"/>
            </a:solidFill>
            <a:ln w="9525">
              <a:noFill/>
            </a:ln>
          </p:spPr>
          <p:txBody>
            <a:bodyPr/>
            <a:p>
              <a:endParaRPr lang="zh-CN" altLang="en-US"/>
            </a:p>
          </p:txBody>
        </p:sp>
        <p:sp>
          <p:nvSpPr>
            <p:cNvPr id="144412"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144413"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144414"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144415"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144416"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grpSp>
        <p:nvGrpSpPr>
          <p:cNvPr id="77840" name="组合 28"/>
          <p:cNvGrpSpPr/>
          <p:nvPr/>
        </p:nvGrpSpPr>
        <p:grpSpPr>
          <a:xfrm>
            <a:off x="927100" y="341313"/>
            <a:ext cx="10360025" cy="523875"/>
            <a:chOff x="1459" y="538"/>
            <a:chExt cx="16315" cy="825"/>
          </a:xfrm>
        </p:grpSpPr>
        <p:cxnSp>
          <p:nvCxnSpPr>
            <p:cNvPr id="3" name="直接连接符 2"/>
            <p:cNvCxnSpPr/>
            <p:nvPr>
              <p:custDataLst>
                <p:tags r:id="rId2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31"/>
            <p:cNvSpPr txBox="1"/>
            <p:nvPr>
              <p:custDataLst>
                <p:tags r:id="rId2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nvSpPr>
        <p:spPr>
          <a:xfrm>
            <a:off x="926465" y="1069340"/>
            <a:ext cx="10600690" cy="1476375"/>
          </a:xfrm>
          <a:prstGeom prst="rect">
            <a:avLst/>
          </a:prstGeom>
          <a:noFill/>
        </p:spPr>
        <p:txBody>
          <a:bodyPr wrap="square" rtlCol="0">
            <a:spAutoFit/>
          </a:bodyPr>
          <a:p>
            <a:pPr marL="285750" indent="-285750" algn="just" defTabSz="913765" fontAlgn="auto">
              <a:lnSpc>
                <a:spcPct val="150000"/>
              </a:lnSpc>
              <a:spcBef>
                <a:spcPts val="755"/>
              </a:spcBef>
              <a:spcAft>
                <a:spcPts val="0"/>
              </a:spcAft>
              <a:buClr>
                <a:srgbClr val="1F4E78"/>
              </a:buClr>
              <a:buSzPct val="120000"/>
              <a:buFont typeface="Wingdings" panose="05000000000000000000" charset="0"/>
              <a:buChar char="v"/>
            </a:pPr>
            <a:r>
              <a:rPr lang="zh-CN" altLang="en-US" sz="1800" spc="150"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rPr>
              <a:t>3. 诉讼解决</a:t>
            </a:r>
            <a:endParaRPr lang="zh-CN" altLang="en-US" sz="1800" spc="150"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当发生合同纠纷后，双方当事人协商不成，可以向法院起诉，通过诉讼的方式来解决纠纷。近几年来，随着我国法制建设的不断完善以及法律知识的普及，人们的法律意识不断提高，企业通过诉讼来解决合同纠纷的也越来越多。</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应注意以下几方面的问题：</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项目三　推销准备训练</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215640" y="2493010"/>
            <a:ext cx="6414770" cy="85280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寻找潜在客户</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2996565" y="2565400"/>
            <a:ext cx="6414770" cy="89979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　拟定谈判方案</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5006975" y="2715895"/>
            <a:ext cx="6383338" cy="784225"/>
            <a:chOff x="7657" y="3811"/>
            <a:chExt cx="9414" cy="1166"/>
          </a:xfrm>
        </p:grpSpPr>
        <p:sp>
          <p:nvSpPr>
            <p:cNvPr id="6" name="任意多边形 5"/>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276AA">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1</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7" name="矩形 6"/>
            <p:cNvSpPr/>
            <p:nvPr>
              <p:custDataLst>
                <p:tags r:id="rId2"/>
              </p:custDataLst>
            </p:nvPr>
          </p:nvSpPr>
          <p:spPr>
            <a:xfrm>
              <a:off x="8523" y="3811"/>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315980"/>
                  </a:solidFill>
                  <a:uFillTx/>
                  <a:latin typeface="微软雅黑" panose="020B0503020204020204" pitchFamily="34" charset="-122"/>
                  <a:ea typeface="微软雅黑" panose="020B0503020204020204" pitchFamily="34" charset="-122"/>
                  <a:cs typeface="+mn-cs"/>
                </a:rPr>
                <a:t>（1）诉讼时效。</a:t>
              </a:r>
              <a:endParaRPr lang="zh-CN" altLang="en-US" sz="1600" b="1" strike="noStrike" spc="200" noProof="1">
                <a:solidFill>
                  <a:srgbClr val="315980"/>
                </a:solidFill>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006975" y="3525520"/>
            <a:ext cx="6394450" cy="781050"/>
            <a:chOff x="7657" y="4972"/>
            <a:chExt cx="9428" cy="1166"/>
          </a:xfrm>
        </p:grpSpPr>
        <p:sp>
          <p:nvSpPr>
            <p:cNvPr id="9" name="任意多边形 8"/>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68A5">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2</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0" name="矩形 9"/>
            <p:cNvSpPr/>
            <p:nvPr>
              <p:custDataLst>
                <p:tags r:id="rId4"/>
              </p:custDataLst>
            </p:nvPr>
          </p:nvSpPr>
          <p:spPr>
            <a:xfrm>
              <a:off x="8537" y="4972"/>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3E4E7C"/>
                  </a:solidFill>
                  <a:uFillTx/>
                  <a:latin typeface="微软雅黑" panose="020B0503020204020204" pitchFamily="34" charset="-122"/>
                  <a:ea typeface="微软雅黑" panose="020B0503020204020204" pitchFamily="34" charset="-122"/>
                  <a:cs typeface="+mn-cs"/>
                </a:rPr>
                <a:t>（2）诉讼管辖。</a:t>
              </a:r>
              <a:endParaRPr lang="zh-CN" altLang="en-US" sz="1600" b="1" strike="noStrike" spc="200" noProof="1">
                <a:solidFill>
                  <a:srgbClr val="3E4E7C"/>
                </a:solidFill>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5006975" y="4446270"/>
            <a:ext cx="6383338" cy="784225"/>
            <a:chOff x="7657" y="6083"/>
            <a:chExt cx="9414" cy="1167"/>
          </a:xfrm>
        </p:grpSpPr>
        <p:sp>
          <p:nvSpPr>
            <p:cNvPr id="12" name="任意多边形 11"/>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E5CA2">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3</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3" name="矩形 12"/>
            <p:cNvSpPr/>
            <p:nvPr>
              <p:custDataLst>
                <p:tags r:id="rId6"/>
              </p:custDataLst>
            </p:nvPr>
          </p:nvSpPr>
          <p:spPr>
            <a:xfrm>
              <a:off x="8523" y="6083"/>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rgbClr val="47457A"/>
                  </a:solidFill>
                  <a:uFillTx/>
                  <a:latin typeface="微软雅黑" panose="020B0503020204020204" pitchFamily="34" charset="-122"/>
                  <a:ea typeface="微软雅黑" panose="020B0503020204020204" pitchFamily="34" charset="-122"/>
                  <a:cs typeface="+mn-cs"/>
                </a:rPr>
                <a:t>（3）诉讼保全。</a:t>
              </a:r>
              <a:endParaRPr lang="zh-CN" altLang="en-US" sz="1600" b="1" strike="noStrike" spc="200" noProof="1">
                <a:solidFill>
                  <a:srgbClr val="47457A"/>
                </a:solidFill>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5006975" y="5316220"/>
            <a:ext cx="6383338" cy="784225"/>
            <a:chOff x="7657" y="7906"/>
            <a:chExt cx="9414" cy="1167"/>
          </a:xfrm>
        </p:grpSpPr>
        <p:sp>
          <p:nvSpPr>
            <p:cNvPr id="15" name="任意多边形 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C85AE">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4</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6" name="矩形 15"/>
            <p:cNvSpPr/>
            <p:nvPr>
              <p:custDataLst>
                <p:tags r:id="rId8"/>
              </p:custDataLst>
            </p:nvPr>
          </p:nvSpPr>
          <p:spPr>
            <a:xfrm>
              <a:off x="8523" y="7906"/>
              <a:ext cx="8548" cy="1167"/>
            </a:xfrm>
            <a:prstGeom prst="rect">
              <a:avLst/>
            </a:prstGeom>
          </p:spPr>
          <p:txBody>
            <a:bodyPr wrap="square" lIns="90000" tIns="0" rIns="90000" bIns="46800" anchor="ctr" anchorCtr="0"/>
            <a:p>
              <a:pPr algn="just" fontAlgn="base">
                <a:lnSpc>
                  <a:spcPct val="130000"/>
                </a:lnSpc>
              </a:pPr>
              <a:r>
                <a:rPr lang="zh-CN" altLang="en-US" sz="1600" b="1" strike="noStrike" spc="200" noProof="1">
                  <a:solidFill>
                    <a:srgbClr val="216483"/>
                  </a:solidFill>
                  <a:uFillTx/>
                  <a:latin typeface="微软雅黑" panose="020B0503020204020204" pitchFamily="34" charset="-122"/>
                  <a:ea typeface="微软雅黑" panose="020B0503020204020204" pitchFamily="34" charset="-122"/>
                  <a:cs typeface="+mn-cs"/>
                </a:rPr>
                <a:t>（4）调解及判决。</a:t>
              </a:r>
              <a:endParaRPr lang="zh-CN" altLang="en-US" sz="1600" b="1" strike="noStrike" spc="200" noProof="1">
                <a:solidFill>
                  <a:srgbClr val="216483"/>
                </a:solidFill>
                <a:uFillTx/>
                <a:latin typeface="微软雅黑" panose="020B0503020204020204" pitchFamily="34" charset="-122"/>
                <a:ea typeface="微软雅黑" panose="020B0503020204020204" pitchFamily="34" charset="-122"/>
                <a:cs typeface="+mn-cs"/>
              </a:endParaRPr>
            </a:p>
          </p:txBody>
        </p:sp>
      </p:grpSp>
      <p:grpSp>
        <p:nvGrpSpPr>
          <p:cNvPr id="144402" name="组合 273"/>
          <p:cNvGrpSpPr/>
          <p:nvPr/>
        </p:nvGrpSpPr>
        <p:grpSpPr>
          <a:xfrm>
            <a:off x="1407795" y="2810193"/>
            <a:ext cx="2949575" cy="3829050"/>
            <a:chOff x="7775" y="4234"/>
            <a:chExt cx="3650" cy="4802"/>
          </a:xfrm>
        </p:grpSpPr>
        <p:sp>
          <p:nvSpPr>
            <p:cNvPr id="144403"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144404"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144405"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5E5CA2"/>
            </a:solidFill>
            <a:ln w="9525">
              <a:noFill/>
            </a:ln>
          </p:spPr>
          <p:txBody>
            <a:bodyPr/>
            <a:p>
              <a:endParaRPr lang="zh-CN" altLang="en-US"/>
            </a:p>
          </p:txBody>
        </p:sp>
        <p:sp>
          <p:nvSpPr>
            <p:cNvPr id="144406"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1891AB"/>
            </a:solidFill>
            <a:ln w="9525">
              <a:noFill/>
            </a:ln>
          </p:spPr>
          <p:txBody>
            <a:bodyPr/>
            <a:p>
              <a:endParaRPr lang="zh-CN" altLang="en-US"/>
            </a:p>
          </p:txBody>
        </p:sp>
        <p:sp>
          <p:nvSpPr>
            <p:cNvPr id="144407" name="任意多边形 21"/>
            <p:cNvSpPr/>
            <p:nvPr>
              <p:custDataLst>
                <p:tags r:id="rId13"/>
              </p:custDataLst>
            </p:nvPr>
          </p:nvSpPr>
          <p:spPr>
            <a:xfrm flipH="1">
              <a:off x="8872" y="4234"/>
              <a:ext cx="1214" cy="1243"/>
            </a:xfrm>
            <a:custGeom>
              <a:avLst/>
              <a:gdLst/>
              <a:ahLst/>
              <a:cxnLst/>
              <a:pathLst>
                <a:path w="120000" h="12000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315980"/>
            </a:solidFill>
            <a:ln w="9525">
              <a:noFill/>
            </a:ln>
          </p:spPr>
          <p:txBody>
            <a:bodyPr/>
            <a:p>
              <a:endParaRPr lang="zh-CN" altLang="en-US"/>
            </a:p>
          </p:txBody>
        </p:sp>
        <p:sp>
          <p:nvSpPr>
            <p:cNvPr id="144408"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00A09D"/>
            </a:solidFill>
            <a:ln w="9525">
              <a:noFill/>
            </a:ln>
          </p:spPr>
          <p:txBody>
            <a:bodyPr/>
            <a:p>
              <a:endParaRPr lang="zh-CN" altLang="en-US"/>
            </a:p>
          </p:txBody>
        </p:sp>
        <p:sp>
          <p:nvSpPr>
            <p:cNvPr id="144409"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1891AB"/>
            </a:solidFill>
            <a:ln w="9525">
              <a:noFill/>
            </a:ln>
          </p:spPr>
          <p:txBody>
            <a:bodyPr/>
            <a:p>
              <a:endParaRPr lang="zh-CN" altLang="en-US"/>
            </a:p>
          </p:txBody>
        </p:sp>
        <p:sp>
          <p:nvSpPr>
            <p:cNvPr id="144410" name="任意多边形 24"/>
            <p:cNvSpPr/>
            <p:nvPr>
              <p:custDataLst>
                <p:tags r:id="rId16"/>
              </p:custDataLst>
            </p:nvPr>
          </p:nvSpPr>
          <p:spPr>
            <a:xfrm flipH="1">
              <a:off x="10467" y="4889"/>
              <a:ext cx="917" cy="938"/>
            </a:xfrm>
            <a:custGeom>
              <a:avLst/>
              <a:gdLst/>
              <a:ahLst/>
              <a:cxnLst/>
              <a:pathLst>
                <a:path w="120000" h="12000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4A5E94"/>
            </a:solidFill>
            <a:ln w="9525">
              <a:noFill/>
            </a:ln>
          </p:spPr>
          <p:txBody>
            <a:bodyPr/>
            <a:p>
              <a:endParaRPr lang="zh-CN" altLang="en-US"/>
            </a:p>
          </p:txBody>
        </p:sp>
        <p:sp>
          <p:nvSpPr>
            <p:cNvPr id="144411"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00A09D"/>
            </a:solidFill>
            <a:ln w="9525">
              <a:noFill/>
            </a:ln>
          </p:spPr>
          <p:txBody>
            <a:bodyPr/>
            <a:p>
              <a:endParaRPr lang="zh-CN" altLang="en-US"/>
            </a:p>
          </p:txBody>
        </p:sp>
        <p:sp>
          <p:nvSpPr>
            <p:cNvPr id="144412"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144413"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144414"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144415"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144416"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grpSp>
        <p:nvGrpSpPr>
          <p:cNvPr id="77840" name="组合 28"/>
          <p:cNvGrpSpPr/>
          <p:nvPr/>
        </p:nvGrpSpPr>
        <p:grpSpPr>
          <a:xfrm>
            <a:off x="927100" y="341313"/>
            <a:ext cx="10360025" cy="523875"/>
            <a:chOff x="1459" y="538"/>
            <a:chExt cx="16315" cy="825"/>
          </a:xfrm>
        </p:grpSpPr>
        <p:cxnSp>
          <p:nvCxnSpPr>
            <p:cNvPr id="3" name="直接连接符 2"/>
            <p:cNvCxnSpPr/>
            <p:nvPr>
              <p:custDataLst>
                <p:tags r:id="rId2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31"/>
            <p:cNvSpPr txBox="1"/>
            <p:nvPr>
              <p:custDataLst>
                <p:tags r:id="rId2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nvSpPr>
        <p:spPr>
          <a:xfrm>
            <a:off x="926465" y="1069340"/>
            <a:ext cx="10600690" cy="1476375"/>
          </a:xfrm>
          <a:prstGeom prst="rect">
            <a:avLst/>
          </a:prstGeom>
          <a:noFill/>
        </p:spPr>
        <p:txBody>
          <a:bodyPr wrap="square" rtlCol="0">
            <a:spAutoFit/>
          </a:bodyPr>
          <a:p>
            <a:pPr marL="285750" indent="-285750" algn="just" defTabSz="913765" fontAlgn="auto">
              <a:lnSpc>
                <a:spcPct val="150000"/>
              </a:lnSpc>
              <a:spcBef>
                <a:spcPts val="755"/>
              </a:spcBef>
              <a:spcAft>
                <a:spcPts val="0"/>
              </a:spcAft>
              <a:buClr>
                <a:srgbClr val="1F4E78"/>
              </a:buClr>
              <a:buSzPct val="120000"/>
              <a:buFont typeface="Wingdings" panose="05000000000000000000" charset="0"/>
              <a:buChar char="v"/>
            </a:pPr>
            <a:r>
              <a:rPr lang="zh-CN" altLang="en-US" sz="1800" spc="150"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rPr>
              <a:t>3. 诉讼解决</a:t>
            </a:r>
            <a:endParaRPr lang="zh-CN" altLang="en-US" sz="1800" spc="150"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当发生合同纠纷后，双方当事人协商不成，可以向法院起诉，通过诉讼的方式来解决纠纷。近几年来，随着我国法制建设的不断完善以及法律知识的普及，人们的法律意识不断提高，企业通过诉讼来解决合同纠纷的也越来越多。</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应注意以下几方面的问题：</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44550" y="1435695"/>
            <a:ext cx="11548569" cy="4348800"/>
            <a:chOff x="1495" y="2100"/>
            <a:chExt cx="15940" cy="5138"/>
          </a:xfrm>
        </p:grpSpPr>
        <p:sp>
          <p:nvSpPr>
            <p:cNvPr id="3" name="圆角矩形 2"/>
            <p:cNvSpPr/>
            <p:nvPr>
              <p:custDataLst>
                <p:tags r:id="rId4"/>
              </p:custDataLst>
            </p:nvPr>
          </p:nvSpPr>
          <p:spPr>
            <a:xfrm>
              <a:off x="1840" y="2304"/>
              <a:ext cx="15279" cy="474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5" y="6837"/>
              <a:ext cx="788" cy="401"/>
              <a:chOff x="4850" y="4233"/>
              <a:chExt cx="788" cy="401"/>
            </a:xfrm>
          </p:grpSpPr>
          <p:sp>
            <p:nvSpPr>
              <p:cNvPr id="9" name="菱形 8"/>
              <p:cNvSpPr/>
              <p:nvPr>
                <p:custDataLst>
                  <p:tags r:id="rId7"/>
                </p:custDataLst>
              </p:nvPr>
            </p:nvSpPr>
            <p:spPr>
              <a:xfrm>
                <a:off x="5193" y="423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0" y="423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70994" y="544571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342051" y="544571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1032510" y="1917065"/>
            <a:ext cx="10193020" cy="33680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甄别客户</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目标客户是企业的产品或者服务的针对对象，他们是产品的直接购买者或使用者。</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潜在客户是指可能成为现实客户的个人或组织，这类客户有需求、购买能力，但是尚未与企业发生交易关系。</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准客户是指既有购买商品或服务的欲望，又有支付能力的个人或组织。</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在不同的行业里，一般都有相对固定的客户。了解客户的不同特点，可以帮助我们辨别出谁是带来利益的客户。</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44550" y="1435695"/>
            <a:ext cx="11548569" cy="4348800"/>
            <a:chOff x="1495" y="2100"/>
            <a:chExt cx="15940" cy="5138"/>
          </a:xfrm>
        </p:grpSpPr>
        <p:sp>
          <p:nvSpPr>
            <p:cNvPr id="3" name="圆角矩形 2"/>
            <p:cNvSpPr/>
            <p:nvPr>
              <p:custDataLst>
                <p:tags r:id="rId4"/>
              </p:custDataLst>
            </p:nvPr>
          </p:nvSpPr>
          <p:spPr>
            <a:xfrm>
              <a:off x="1840" y="2304"/>
              <a:ext cx="15279" cy="474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5" y="6837"/>
              <a:ext cx="788" cy="401"/>
              <a:chOff x="4850" y="4233"/>
              <a:chExt cx="788" cy="401"/>
            </a:xfrm>
          </p:grpSpPr>
          <p:sp>
            <p:nvSpPr>
              <p:cNvPr id="9" name="菱形 8"/>
              <p:cNvSpPr/>
              <p:nvPr>
                <p:custDataLst>
                  <p:tags r:id="rId7"/>
                </p:custDataLst>
              </p:nvPr>
            </p:nvSpPr>
            <p:spPr>
              <a:xfrm>
                <a:off x="5193" y="423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0" y="423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70994" y="544571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342051" y="544571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1032510" y="1917065"/>
            <a:ext cx="10193020" cy="32708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寻找客户的方法</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普遍寻找、广告拉引、连锁介绍、中心开花、资料查阅、委托助手、会议寻找、花钱购买、个人观察等。</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评估顾客</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在寻找客户的过程中，应首先对他们进行评估，以确定哪些作为准客户首批拜访。对客户的评估一般采用 MAN 法则。判断客户购买的 MAN 法则的关键是创造客户需求，抓住客户需求，依据 MAN 法则会帮助你有效判断客户的购买力。</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44"/>
          <p:cNvSpPr/>
          <p:nvPr>
            <p:custDataLst>
              <p:tags r:id="rId1"/>
            </p:custDataLst>
          </p:nvPr>
        </p:nvSpPr>
        <p:spPr>
          <a:xfrm>
            <a:off x="701675" y="2228850"/>
            <a:ext cx="11087100" cy="3400425"/>
          </a:xfrm>
          <a:prstGeom prst="rect">
            <a:avLst/>
          </a:prstGeom>
          <a:pattFill prst="dkDnDiag">
            <a:fgClr>
              <a:schemeClr val="bg2">
                <a:lumMod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kumimoji="1" lang="zh-CN" altLang="en-US" sz="1600" b="1" strike="noStrike" noProof="1" dirty="0">
              <a:solidFill>
                <a:schemeClr val="bg1"/>
              </a:solidFill>
              <a:latin typeface="+mn-ea"/>
            </a:endParaRPr>
          </a:p>
        </p:txBody>
      </p:sp>
      <p:sp>
        <p:nvSpPr>
          <p:cNvPr id="44" name="矩形 43"/>
          <p:cNvSpPr/>
          <p:nvPr>
            <p:custDataLst>
              <p:tags r:id="rId2"/>
            </p:custDataLst>
          </p:nvPr>
        </p:nvSpPr>
        <p:spPr>
          <a:xfrm>
            <a:off x="396875" y="2051050"/>
            <a:ext cx="11217275" cy="343376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kumimoji="1" lang="zh-CN" altLang="en-US" sz="1600" b="1" strike="noStrike" noProof="1" dirty="0">
              <a:solidFill>
                <a:schemeClr val="bg1"/>
              </a:solidFill>
              <a:latin typeface="+mn-ea"/>
            </a:endParaRPr>
          </a:p>
        </p:txBody>
      </p:sp>
      <p:pic>
        <p:nvPicPr>
          <p:cNvPr id="140291" name="图片 4"/>
          <p:cNvPicPr/>
          <p:nvPr>
            <p:custDataLst>
              <p:tags r:id="rId3"/>
            </p:custDataLst>
          </p:nvPr>
        </p:nvPicPr>
        <p:blipFill>
          <a:blip r:embed="rId4"/>
          <a:srcRect l="15959" r="16312"/>
          <a:stretch>
            <a:fillRect/>
          </a:stretch>
        </p:blipFill>
        <p:spPr>
          <a:xfrm>
            <a:off x="8032750" y="2054225"/>
            <a:ext cx="3398838" cy="3430588"/>
          </a:xfrm>
          <a:prstGeom prst="rect">
            <a:avLst/>
          </a:prstGeom>
          <a:noFill/>
          <a:ln w="9525">
            <a:noFill/>
          </a:ln>
        </p:spPr>
      </p:pic>
      <p:sp>
        <p:nvSpPr>
          <p:cNvPr id="7" name="文本框 6"/>
          <p:cNvSpPr txBox="1"/>
          <p:nvPr>
            <p:custDataLst>
              <p:tags r:id="rId5"/>
            </p:custDataLst>
          </p:nvPr>
        </p:nvSpPr>
        <p:spPr>
          <a:xfrm>
            <a:off x="1081405" y="2277745"/>
            <a:ext cx="6708775" cy="7416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一是该潜在客户是否有购买资金 M（Money），即是否有钱、是否具有消费此产品或服务的经济能力，也就是有没有购买力或筹措资金的能力。</a:t>
            </a:r>
            <a:endPar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6"/>
            </p:custDataLst>
          </p:nvPr>
        </p:nvSpPr>
        <p:spPr>
          <a:xfrm>
            <a:off x="1070610" y="3433445"/>
            <a:ext cx="6708775" cy="6362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20000"/>
              </a:lnSpc>
              <a:spcBef>
                <a:spcPts val="1000"/>
              </a:spcBef>
              <a:spcAft>
                <a:spcPts val="0"/>
              </a:spcAft>
              <a:buSzPct val="100000"/>
              <a:buFont typeface="Wingdings" panose="05000000000000000000" charset="0"/>
              <a:buChar char="l"/>
            </a:pPr>
            <a:r>
              <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二是该潜在客户是否有购买决策权 A（Authority），即你所极力说服的对象是否有购买决定权，在成功的销售过程中，能否准确地了解真正的购买决策人是销售的关键。</a:t>
            </a:r>
            <a:endPar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7"/>
            </p:custDataLst>
          </p:nvPr>
        </p:nvSpPr>
        <p:spPr>
          <a:xfrm>
            <a:off x="1080770" y="4532630"/>
            <a:ext cx="6622415" cy="7385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20000"/>
              </a:lnSpc>
              <a:spcBef>
                <a:spcPts val="1000"/>
              </a:spcBef>
              <a:spcAft>
                <a:spcPts val="0"/>
              </a:spcAft>
              <a:buSzPct val="100000"/>
              <a:buFont typeface="Wingdings" panose="05000000000000000000" charset="0"/>
              <a:buChar char="l"/>
            </a:pPr>
            <a:r>
              <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三是该潜在客户是否有购买需要 N（Need），在这里还包括需求。</a:t>
            </a:r>
            <a:endParaRPr lang="zh-CN" altLang="en-US"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8"/>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9"/>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0"/>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1"/>
    </p:custData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493010"/>
            <a:ext cx="6414770" cy="85280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行程计划的制订</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831850" y="155892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计划的制订</a:t>
            </a:r>
            <a:endPar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矩形 4"/>
          <p:cNvSpPr/>
          <p:nvPr>
            <p:custDataLst>
              <p:tags r:id="rId2"/>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矩形 5"/>
          <p:cNvSpPr/>
          <p:nvPr>
            <p:custDataLst>
              <p:tags r:id="rId3"/>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4"/>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300" noProof="1">
                <a:solidFill>
                  <a:srgbClr val="FFFFFF"/>
                </a:solidFill>
                <a:latin typeface="微软雅黑" panose="020B0503020204020204" pitchFamily="34" charset="-122"/>
                <a:ea typeface="微软雅黑" panose="020B0503020204020204" pitchFamily="34" charset="-122"/>
                <a:cs typeface="+mn-cs"/>
              </a:rPr>
              <a:t>（1）客户分类</a:t>
            </a:r>
            <a:endParaRPr sz="1600" spc="300" noProof="1">
              <a:solidFill>
                <a:srgbClr val="FFFFFF"/>
              </a:solidFill>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5"/>
            </p:custDataLst>
          </p:nvPr>
        </p:nvSpPr>
        <p:spPr>
          <a:xfrm>
            <a:off x="995363" y="3246438"/>
            <a:ext cx="3003550" cy="2057400"/>
          </a:xfrm>
          <a:prstGeom prst="rect">
            <a:avLst/>
          </a:prstGeom>
          <a:noFill/>
        </p:spPr>
        <p:txBody>
          <a:bodyPr wrap="square" lIns="90000" tIns="46800" rIns="90000" bIns="46800" rtlCol="0" anchor="ctr" anchorCtr="0">
            <a:normAutofit/>
          </a:bodyPr>
          <a:p>
            <a:pPr marL="285750" indent="-285750" algn="just" fontAlgn="ctr">
              <a:lnSpc>
                <a:spcPct val="140000"/>
              </a:lnSpc>
              <a:spcBef>
                <a:spcPts val="100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我们可以依据客户的重要性和增长潜能而分为几类，例如 A、B、C、D。</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矩形 7"/>
          <p:cNvSpPr/>
          <p:nvPr>
            <p:custDataLst>
              <p:tags r:id="rId6"/>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custDataLst>
              <p:tags r:id="rId7"/>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custDataLst>
              <p:tags r:id="rId8"/>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rPr>
              <a:t>（2）设定出访频率及形式</a:t>
            </a:r>
            <a:endParaRPr sz="1600" spc="100" noProof="1">
              <a:solidFill>
                <a:srgbClr val="FFFFFF"/>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9"/>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在激烈竞争的商场中，更要求销售员特别应保持极高频率和足够数量的拜访次数，以期用稳定的营业额和连续为客户服务令竞争对手难以介入我们拥有的客户和市场。</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矩形 14"/>
          <p:cNvSpPr/>
          <p:nvPr>
            <p:custDataLst>
              <p:tags r:id="rId10"/>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矩形 15"/>
          <p:cNvSpPr/>
          <p:nvPr>
            <p:custDataLst>
              <p:tags r:id="rId11"/>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custDataLst>
              <p:tags r:id="rId12"/>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rPr>
              <a:t>（3）尽量增加出访比率</a:t>
            </a:r>
            <a:endParaRPr sz="1600" spc="100" noProof="1">
              <a:solidFill>
                <a:srgbClr val="FFFFFF"/>
              </a:solidFill>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13"/>
            </p:custDataLst>
          </p:nvPr>
        </p:nvSpPr>
        <p:spPr>
          <a:xfrm>
            <a:off x="8156575" y="324643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rPr>
              <a:t>每日出访客户的多少，会因业务员选择的客户等级不同而有所区别。根据权威资料统计，很多业务员每日花在拜访客户的时间不会超过 6 个小时。</a:t>
            </a:r>
            <a:endParaRPr lang="zh-CN" altLang="en-US" sz="1400" spc="150"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grpSp>
        <p:nvGrpSpPr>
          <p:cNvPr id="77840" name="组合 28"/>
          <p:cNvGrpSpPr/>
          <p:nvPr/>
        </p:nvGrpSpPr>
        <p:grpSpPr>
          <a:xfrm>
            <a:off x="927100" y="341313"/>
            <a:ext cx="10360025" cy="523875"/>
            <a:chOff x="1459" y="538"/>
            <a:chExt cx="16315" cy="825"/>
          </a:xfrm>
        </p:grpSpPr>
        <p:cxnSp>
          <p:nvCxnSpPr>
            <p:cNvPr id="2" name="直接连接符 1"/>
            <p:cNvCxnSpPr/>
            <p:nvPr>
              <p:custDataLst>
                <p:tags r:id="rId1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1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31"/>
            <p:cNvSpPr txBox="1"/>
            <p:nvPr>
              <p:custDataLst>
                <p:tags r:id="rId1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095500" y="2472690"/>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出访时间是否合适</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有关对方的了解</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访问目的是什么</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推销的辅助工具是否带好</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想象力、服务客户之心理准备</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03</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01</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02</a:t>
              </a:r>
              <a:endParaRPr lang="en-US" altLang="zh-CN" dirty="0">
                <a:solidFill>
                  <a:srgbClr val="404040"/>
                </a:solidFill>
                <a:latin typeface="微软雅黑" panose="020B0503020204020204" pitchFamily="34" charset="-122"/>
                <a:ea typeface="微软雅黑" panose="020B0503020204020204" pitchFamily="34" charset="-122"/>
              </a:endParaRPr>
            </a:p>
          </p:txBody>
        </p:sp>
      </p:grpSp>
      <p:grpSp>
        <p:nvGrpSpPr>
          <p:cNvPr id="77840" name="组合 28"/>
          <p:cNvGrpSpPr/>
          <p:nvPr/>
        </p:nvGrpSpPr>
        <p:grpSpPr>
          <a:xfrm>
            <a:off x="927100" y="341313"/>
            <a:ext cx="10360025" cy="523875"/>
            <a:chOff x="1459" y="538"/>
            <a:chExt cx="16315" cy="825"/>
          </a:xfrm>
        </p:grpSpPr>
        <p:cxnSp>
          <p:nvCxnSpPr>
            <p:cNvPr id="2" name="直接连接符 1"/>
            <p:cNvCxnSpPr/>
            <p:nvPr>
              <p:custDataLst>
                <p:tags r:id="rId2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31"/>
            <p:cNvSpPr txBox="1"/>
            <p:nvPr>
              <p:custDataLst>
                <p:tags r:id="rId2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0" name="Title 6"/>
          <p:cNvSpPr txBox="1"/>
          <p:nvPr>
            <p:custDataLst>
              <p:tags r:id="rId24"/>
            </p:custDataLst>
          </p:nvPr>
        </p:nvSpPr>
        <p:spPr>
          <a:xfrm>
            <a:off x="2092325" y="1078230"/>
            <a:ext cx="9028113" cy="10001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注意事项</a:t>
            </a:r>
            <a:endParaRPr lang="zh-CN" altLang="en-US" sz="1800" b="1" strike="noStrike" spc="150" noProof="1">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在准备安排出访的最后一刻，还要再次重温一下几个重要的方面。</a:t>
            </a:r>
            <a:endParaRPr lang="zh-CN" altLang="en-US" sz="1800" b="1" strike="noStrike" spc="150" noProof="1">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5"/>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502535"/>
            <a:ext cx="6414770" cy="134556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与客户初步接触的技巧</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44550" y="1435695"/>
            <a:ext cx="11548569" cy="4348800"/>
            <a:chOff x="1495" y="2100"/>
            <a:chExt cx="15940" cy="5138"/>
          </a:xfrm>
        </p:grpSpPr>
        <p:sp>
          <p:nvSpPr>
            <p:cNvPr id="3" name="圆角矩形 2"/>
            <p:cNvSpPr/>
            <p:nvPr>
              <p:custDataLst>
                <p:tags r:id="rId4"/>
              </p:custDataLst>
            </p:nvPr>
          </p:nvSpPr>
          <p:spPr>
            <a:xfrm>
              <a:off x="1840" y="2304"/>
              <a:ext cx="15279" cy="474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95" y="6837"/>
              <a:ext cx="788" cy="401"/>
              <a:chOff x="4850" y="4233"/>
              <a:chExt cx="788" cy="401"/>
            </a:xfrm>
          </p:grpSpPr>
          <p:sp>
            <p:nvSpPr>
              <p:cNvPr id="9" name="菱形 8"/>
              <p:cNvSpPr/>
              <p:nvPr>
                <p:custDataLst>
                  <p:tags r:id="rId7"/>
                </p:custDataLst>
              </p:nvPr>
            </p:nvSpPr>
            <p:spPr>
              <a:xfrm>
                <a:off x="5193" y="423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850" y="423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70994" y="544571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342051" y="544571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1032510" y="1845310"/>
            <a:ext cx="10193020" cy="35032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接触的话题</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与客户初步接触时，第一印象是非常重要的。有一位文质彬彬的小伙子，衣着合体，虽然脚上的旅游鞋与西装不太和谐，但也显示着活力和冲动，坐下后的表现却令人失望，先是毛手毛脚地打翻了茶杯，接着在自我介绍时，长篇大论毫无重点，也不能对自己的业绩做出恰当评论。可想而知，对于他来讲这是一次失败的面试。</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零售店中，我们也能看到两肘撑着柜台，俯视店员交谈的业务员；也能看到嗓门大的业务员在店中与客户吆喝；也能看到衣着不整的业务员，这类人其实在开始销售介绍前已经大部或全部失去了客户的购买机会。即使客户在后来的时间里给他机会继续自己的销售呈献，这种呈献的成功比率也会很低。</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44"/>
          <p:cNvSpPr/>
          <p:nvPr>
            <p:custDataLst>
              <p:tags r:id="rId1"/>
            </p:custDataLst>
          </p:nvPr>
        </p:nvSpPr>
        <p:spPr>
          <a:xfrm>
            <a:off x="701675" y="2228850"/>
            <a:ext cx="11087100" cy="3400425"/>
          </a:xfrm>
          <a:prstGeom prst="rect">
            <a:avLst/>
          </a:prstGeom>
          <a:pattFill prst="dkDnDiag">
            <a:fgClr>
              <a:schemeClr val="bg2">
                <a:lumMod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kumimoji="1" lang="zh-CN" altLang="en-US" sz="1600" b="1" strike="noStrike" noProof="1" dirty="0">
              <a:solidFill>
                <a:schemeClr val="bg1"/>
              </a:solidFill>
              <a:latin typeface="+mn-ea"/>
            </a:endParaRPr>
          </a:p>
        </p:txBody>
      </p:sp>
      <p:sp>
        <p:nvSpPr>
          <p:cNvPr id="44" name="矩形 43"/>
          <p:cNvSpPr/>
          <p:nvPr>
            <p:custDataLst>
              <p:tags r:id="rId2"/>
            </p:custDataLst>
          </p:nvPr>
        </p:nvSpPr>
        <p:spPr>
          <a:xfrm>
            <a:off x="407035" y="2051050"/>
            <a:ext cx="11217275" cy="343376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kumimoji="1" lang="zh-CN" altLang="en-US" sz="1600" b="1" strike="noStrike" noProof="1" dirty="0">
              <a:solidFill>
                <a:schemeClr val="bg1"/>
              </a:solidFill>
              <a:latin typeface="+mn-ea"/>
            </a:endParaRPr>
          </a:p>
        </p:txBody>
      </p:sp>
      <p:pic>
        <p:nvPicPr>
          <p:cNvPr id="140291" name="图片 4"/>
          <p:cNvPicPr/>
          <p:nvPr>
            <p:custDataLst>
              <p:tags r:id="rId3"/>
            </p:custDataLst>
          </p:nvPr>
        </p:nvPicPr>
        <p:blipFill>
          <a:blip r:embed="rId4"/>
          <a:srcRect l="15959" r="16312"/>
          <a:stretch>
            <a:fillRect/>
          </a:stretch>
        </p:blipFill>
        <p:spPr>
          <a:xfrm>
            <a:off x="8032750" y="2054225"/>
            <a:ext cx="3398838" cy="3430588"/>
          </a:xfrm>
          <a:prstGeom prst="rect">
            <a:avLst/>
          </a:prstGeom>
          <a:noFill/>
          <a:ln w="9525">
            <a:noFill/>
          </a:ln>
        </p:spPr>
      </p:pic>
      <p:sp>
        <p:nvSpPr>
          <p:cNvPr id="4" name="文本框 3"/>
          <p:cNvSpPr txBox="1"/>
          <p:nvPr>
            <p:custDataLst>
              <p:tags r:id="rId5"/>
            </p:custDataLst>
          </p:nvPr>
        </p:nvSpPr>
        <p:spPr>
          <a:xfrm>
            <a:off x="1487170" y="2637155"/>
            <a:ext cx="5598795" cy="41656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（1）即使是老客户，也不能因交情深厚而掉以轻心。</a:t>
            </a:r>
            <a:endPar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2" name="文本框 1"/>
          <p:cNvSpPr txBox="1"/>
          <p:nvPr>
            <p:custDataLst>
              <p:tags r:id="rId6"/>
            </p:custDataLst>
          </p:nvPr>
        </p:nvSpPr>
        <p:spPr>
          <a:xfrm>
            <a:off x="1488440" y="3357245"/>
            <a:ext cx="5598795" cy="41656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（2）你不可能将客户的生意全包了。</a:t>
            </a:r>
            <a:endPar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6" name="文本框 5"/>
          <p:cNvSpPr txBox="1"/>
          <p:nvPr>
            <p:custDataLst>
              <p:tags r:id="rId7"/>
            </p:custDataLst>
          </p:nvPr>
        </p:nvSpPr>
        <p:spPr>
          <a:xfrm>
            <a:off x="1488440" y="4221480"/>
            <a:ext cx="6076315" cy="41656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（3）你虽有售出的东西给客户，但客户拥有买与不买的权力。</a:t>
            </a:r>
            <a:endParaRPr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8"/>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9"/>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0"/>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0060" y="1363345"/>
            <a:ext cx="10186035" cy="368300"/>
          </a:xfrm>
          <a:prstGeom prst="rect">
            <a:avLst/>
          </a:prstGeom>
          <a:noFill/>
        </p:spPr>
        <p:txBody>
          <a:bodyPr wrap="square" rtlCol="0">
            <a:spAutoFit/>
          </a:bodyPr>
          <a:p>
            <a:r>
              <a:rPr lang="zh-CN" altLang="en-US">
                <a:solidFill>
                  <a:schemeClr val="accent1"/>
                </a:solidFill>
                <a:latin typeface="微软雅黑" panose="020B0503020204020204" pitchFamily="34" charset="-122"/>
                <a:ea typeface="微软雅黑" panose="020B0503020204020204" pitchFamily="34" charset="-122"/>
              </a:rPr>
              <a:t>业务员应切记：你最初所留下的强烈印象是在你本身的控制范围之内的。更有三点应特别留意的是：</a:t>
            </a: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2" name="任意多边形 11"/>
          <p:cNvSpPr/>
          <p:nvPr>
            <p:custDataLst>
              <p:tags r:id="rId11"/>
            </p:custDataLst>
          </p:nvPr>
        </p:nvSpPr>
        <p:spPr>
          <a:xfrm>
            <a:off x="882333" y="2607134"/>
            <a:ext cx="431731" cy="432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1</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custDataLst>
              <p:tags r:id="rId12"/>
            </p:custDataLst>
          </p:nvPr>
        </p:nvSpPr>
        <p:spPr>
          <a:xfrm>
            <a:off x="926783" y="3429189"/>
            <a:ext cx="431777" cy="4314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2</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3"/>
            </p:custDataLst>
          </p:nvPr>
        </p:nvSpPr>
        <p:spPr>
          <a:xfrm>
            <a:off x="926148" y="4220912"/>
            <a:ext cx="431731" cy="4319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3</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0476" y="1527493"/>
            <a:ext cx="9779655" cy="4494774"/>
            <a:chOff x="2649" y="2743"/>
            <a:chExt cx="13498" cy="4974"/>
          </a:xfrm>
        </p:grpSpPr>
        <p:sp>
          <p:nvSpPr>
            <p:cNvPr id="114" name="圆角矩形 113"/>
            <p:cNvSpPr/>
            <p:nvPr>
              <p:custDataLst>
                <p:tags r:id="rId1"/>
              </p:custDataLst>
            </p:nvPr>
          </p:nvSpPr>
          <p:spPr>
            <a:xfrm>
              <a:off x="2965" y="2951"/>
              <a:ext cx="12944" cy="465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49" y="7317"/>
              <a:ext cx="761" cy="400"/>
              <a:chOff x="6004" y="4713"/>
              <a:chExt cx="761" cy="400"/>
            </a:xfrm>
          </p:grpSpPr>
          <p:sp>
            <p:nvSpPr>
              <p:cNvPr id="119" name="菱形 118"/>
              <p:cNvSpPr/>
              <p:nvPr>
                <p:custDataLst>
                  <p:tags r:id="rId4"/>
                </p:custDataLst>
              </p:nvPr>
            </p:nvSpPr>
            <p:spPr>
              <a:xfrm>
                <a:off x="6004" y="4713"/>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71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71" y="7317"/>
              <a:ext cx="776" cy="400"/>
              <a:chOff x="6096" y="4713"/>
              <a:chExt cx="776" cy="400"/>
            </a:xfrm>
          </p:grpSpPr>
          <p:sp>
            <p:nvSpPr>
              <p:cNvPr id="122" name="菱形 121"/>
              <p:cNvSpPr/>
              <p:nvPr>
                <p:custDataLst>
                  <p:tags r:id="rId6"/>
                </p:custDataLst>
              </p:nvPr>
            </p:nvSpPr>
            <p:spPr>
              <a:xfrm>
                <a:off x="6096" y="4713"/>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12" y="4713"/>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1954530"/>
            <a:ext cx="8207375" cy="38525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选择谈判对手</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谈判至少是两方以上发生的行为，因此要进行谈判，必须要确定谈判对手。但谈判又是双方自愿的行为，还要考虑对方能否成为我方的贸易伙伴。双方在谈判中的实力和地位如何，对我们应在谈判中采用的风格和策略影响很大。如果谈判双方有可能存在经常性的贸易行为，就必须重视对方企业乃至个人情况，进行详细的调查研究，并估计谈判双方的实力，寻找那些可能增进双方友谊、促进双方感情交流的机会。如西方一些大企业之间经常安排球队互访比赛、召开各种形式的联谊会，其目的都是增强双方的友谊，融洽双方关系，以利于双方洽谈。</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76300" y="1052830"/>
            <a:ext cx="10439400" cy="16078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just" defTabSz="913765">
              <a:lnSpc>
                <a:spcPct val="130000"/>
              </a:lnSpc>
              <a:spcBef>
                <a:spcPts val="755"/>
              </a:spcBef>
              <a:spcAft>
                <a:spcPts val="0"/>
              </a:spcAft>
              <a:buClr>
                <a:srgbClr val="1F4E78"/>
              </a:buClr>
              <a:buSzPct val="120000"/>
              <a:buFont typeface="Wingdings" panose="05000000000000000000" charset="0"/>
              <a:buChar char="v"/>
            </a:pPr>
            <a:r>
              <a:rPr lang="zh-CN" altLang="en-US" sz="1800" strike="noStrike"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2. 初步接触时的表达方式</a:t>
            </a:r>
            <a:endParaRPr lang="zh-CN" altLang="en-US" sz="1800" strike="noStrike"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defTabSz="913765">
              <a:lnSpc>
                <a:spcPct val="130000"/>
              </a:lnSpc>
              <a:spcBef>
                <a:spcPts val="755"/>
              </a:spcBef>
              <a:spcAft>
                <a:spcPts val="0"/>
              </a:spcAft>
              <a:buClr>
                <a:srgbClr val="1F4E78"/>
              </a:buClr>
              <a:buSzPct val="120000"/>
              <a:buFont typeface="Wingdings" panose="05000000000000000000" charset="0"/>
            </a:pPr>
            <a:r>
              <a:rPr lang="zh-CN" altLang="en-US" sz="1800" strike="noStrike" noProof="1" dirty="0" smtClean="0">
                <a:ln w="3175">
                  <a:noFill/>
                  <a:prstDash val="dash"/>
                </a:ln>
                <a:solidFill>
                  <a:schemeClr val="tx1">
                    <a:lumMod val="50000"/>
                    <a:lumOff val="50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虽然有了比较丰富的话题，也找到了一个或几个适合的时机，但技巧的表达方式不同也是会带来不同的效果的。有的时候，方法会比内容更加重要。如何表白你所要说的，以下几点可作为参考：</a:t>
            </a:r>
            <a:endParaRPr lang="zh-CN" altLang="en-US" sz="1800" strike="noStrike" noProof="1" dirty="0" smtClean="0">
              <a:ln w="3175">
                <a:noFill/>
                <a:prstDash val="dash"/>
              </a:ln>
              <a:solidFill>
                <a:schemeClr val="tx1">
                  <a:lumMod val="50000"/>
                  <a:lumOff val="50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7222" name="组合 112"/>
          <p:cNvGrpSpPr/>
          <p:nvPr/>
        </p:nvGrpSpPr>
        <p:grpSpPr>
          <a:xfrm>
            <a:off x="3973513" y="4705985"/>
            <a:ext cx="1314450" cy="612775"/>
            <a:chOff x="3781974" y="2409691"/>
            <a:chExt cx="1784521" cy="1002273"/>
          </a:xfrm>
        </p:grpSpPr>
        <p:sp>
          <p:nvSpPr>
            <p:cNvPr id="30" name="圆角矩形 29"/>
            <p:cNvSpPr/>
            <p:nvPr>
              <p:custDataLst>
                <p:tags r:id="rId2"/>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27" name="圆角矩形 26"/>
            <p:cNvSpPr/>
            <p:nvPr>
              <p:custDataLst>
                <p:tags r:id="rId3"/>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25" name="文本框 27"/>
            <p:cNvSpPr txBox="1"/>
            <p:nvPr>
              <p:custDataLst>
                <p:tags r:id="rId4"/>
              </p:custDataLst>
            </p:nvPr>
          </p:nvSpPr>
          <p:spPr>
            <a:xfrm>
              <a:off x="3909482" y="2514965"/>
              <a:ext cx="518091" cy="646331"/>
            </a:xfrm>
            <a:prstGeom prst="rect">
              <a:avLst/>
            </a:prstGeom>
            <a:noFill/>
            <a:ln w="9525">
              <a:noFill/>
            </a:ln>
          </p:spPr>
          <p:txBody>
            <a:bodyPr wrap="none" anchor="t" anchorCtr="0"/>
            <a:p>
              <a:r>
                <a:rPr lang="en-US" altLang="zh-CN" sz="1600">
                  <a:solidFill>
                    <a:srgbClr val="2E82CB"/>
                  </a:solidFill>
                  <a:latin typeface="Arial" panose="020B0604020202020204" pitchFamily="34" charset="0"/>
                  <a:sym typeface="Arial" panose="020B0604020202020204" pitchFamily="34" charset="0"/>
                </a:rPr>
                <a:t>03</a:t>
              </a:r>
              <a:endParaRPr lang="en-US" altLang="zh-CN" sz="1600">
                <a:solidFill>
                  <a:srgbClr val="2E82CB"/>
                </a:solidFill>
                <a:latin typeface="Arial" panose="020B0604020202020204" pitchFamily="34" charset="0"/>
                <a:sym typeface="Arial" panose="020B0604020202020204" pitchFamily="34" charset="0"/>
              </a:endParaRPr>
            </a:p>
          </p:txBody>
        </p:sp>
        <p:sp>
          <p:nvSpPr>
            <p:cNvPr id="137226" name="KSO_Shape"/>
            <p:cNvSpPr/>
            <p:nvPr>
              <p:custDataLst>
                <p:tags r:id="rId5"/>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a:p>
          </p:txBody>
        </p:sp>
        <p:grpSp>
          <p:nvGrpSpPr>
            <p:cNvPr id="34" name="组合 33"/>
            <p:cNvGrpSpPr/>
            <p:nvPr/>
          </p:nvGrpSpPr>
          <p:grpSpPr>
            <a:xfrm rot="10800000" flipH="1">
              <a:off x="4424414" y="2645385"/>
              <a:ext cx="260298" cy="385491"/>
              <a:chOff x="3099646" y="1492209"/>
              <a:chExt cx="1496171" cy="2215770"/>
            </a:xfrm>
            <a:solidFill>
              <a:srgbClr val="E7E6E6">
                <a:lumMod val="50000"/>
              </a:srgbClr>
            </a:solidFill>
          </p:grpSpPr>
          <p:grpSp>
            <p:nvGrpSpPr>
              <p:cNvPr id="29" name="组合 28"/>
              <p:cNvGrpSpPr/>
              <p:nvPr/>
            </p:nvGrpSpPr>
            <p:grpSpPr>
              <a:xfrm>
                <a:off x="3099646" y="1492209"/>
                <a:ext cx="1481447" cy="1418552"/>
                <a:chOff x="3099646" y="1492209"/>
                <a:chExt cx="1481447" cy="1418552"/>
              </a:xfrm>
              <a:grpFill/>
            </p:grpSpPr>
            <p:sp>
              <p:nvSpPr>
                <p:cNvPr id="31" name="椭圆 3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40" name="椭圆 3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41" name="椭圆 4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nvGrpSpPr>
              <p:cNvPr id="32" name="组合 31"/>
              <p:cNvGrpSpPr/>
              <p:nvPr/>
            </p:nvGrpSpPr>
            <p:grpSpPr>
              <a:xfrm flipV="1">
                <a:off x="3705997" y="2928381"/>
                <a:ext cx="889820" cy="779598"/>
                <a:chOff x="3691279" y="1544086"/>
                <a:chExt cx="889820" cy="779598"/>
              </a:xfrm>
              <a:grpFill/>
            </p:grpSpPr>
            <p:sp>
              <p:nvSpPr>
                <p:cNvPr id="37" name="椭圆 36"/>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38" name="椭圆 3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grpSp>
      <p:grpSp>
        <p:nvGrpSpPr>
          <p:cNvPr id="137228" name="组合 73"/>
          <p:cNvGrpSpPr/>
          <p:nvPr/>
        </p:nvGrpSpPr>
        <p:grpSpPr>
          <a:xfrm>
            <a:off x="6462713" y="3705860"/>
            <a:ext cx="1360487" cy="614363"/>
            <a:chOff x="3417114" y="3982091"/>
            <a:chExt cx="1846082" cy="1001836"/>
          </a:xfrm>
        </p:grpSpPr>
        <p:sp>
          <p:nvSpPr>
            <p:cNvPr id="75" name="圆角矩形 74"/>
            <p:cNvSpPr/>
            <p:nvPr>
              <p:custDataLst>
                <p:tags r:id="rId6"/>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76" name="圆角矩形 75"/>
            <p:cNvSpPr/>
            <p:nvPr>
              <p:custDataLst>
                <p:tags r:id="rId7"/>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31" name="文本框 49"/>
            <p:cNvSpPr txBox="1"/>
            <p:nvPr>
              <p:custDataLst>
                <p:tags r:id="rId8"/>
              </p:custDataLst>
            </p:nvPr>
          </p:nvSpPr>
          <p:spPr>
            <a:xfrm>
              <a:off x="4400551" y="4087365"/>
              <a:ext cx="518091" cy="646331"/>
            </a:xfrm>
            <a:prstGeom prst="rect">
              <a:avLst/>
            </a:prstGeom>
            <a:noFill/>
            <a:ln w="9525">
              <a:noFill/>
            </a:ln>
          </p:spPr>
          <p:txBody>
            <a:bodyPr wrap="none" anchor="t" anchorCtr="0"/>
            <a:p>
              <a:r>
                <a:rPr lang="en-US" altLang="zh-CN" sz="1600">
                  <a:solidFill>
                    <a:srgbClr val="00B0F0"/>
                  </a:solidFill>
                  <a:latin typeface="Arial" panose="020B0604020202020204" pitchFamily="34" charset="0"/>
                  <a:sym typeface="Arial" panose="020B0604020202020204" pitchFamily="34" charset="0"/>
                </a:rPr>
                <a:t>06</a:t>
              </a:r>
              <a:endParaRPr lang="en-US" altLang="zh-CN" sz="1600">
                <a:solidFill>
                  <a:srgbClr val="00B0F0"/>
                </a:solidFill>
                <a:latin typeface="Arial" panose="020B0604020202020204" pitchFamily="34" charset="0"/>
                <a:sym typeface="Arial" panose="020B0604020202020204" pitchFamily="34" charset="0"/>
              </a:endParaRPr>
            </a:p>
          </p:txBody>
        </p:sp>
        <p:grpSp>
          <p:nvGrpSpPr>
            <p:cNvPr id="78" name="组合 77"/>
            <p:cNvGrpSpPr/>
            <p:nvPr/>
          </p:nvGrpSpPr>
          <p:grpSpPr>
            <a:xfrm rot="10800000" flipH="1">
              <a:off x="4248413" y="4217785"/>
              <a:ext cx="260298" cy="385491"/>
              <a:chOff x="3099646" y="1492209"/>
              <a:chExt cx="1496171" cy="2215770"/>
            </a:xfrm>
            <a:solidFill>
              <a:srgbClr val="E7E6E6">
                <a:lumMod val="50000"/>
              </a:srgbClr>
            </a:solidFill>
          </p:grpSpPr>
          <p:grpSp>
            <p:nvGrpSpPr>
              <p:cNvPr id="79" name="组合 78"/>
              <p:cNvGrpSpPr/>
              <p:nvPr/>
            </p:nvGrpSpPr>
            <p:grpSpPr>
              <a:xfrm>
                <a:off x="3099646" y="1492209"/>
                <a:ext cx="1481447" cy="1418552"/>
                <a:chOff x="3099646" y="1492209"/>
                <a:chExt cx="1481447" cy="1418552"/>
              </a:xfrm>
              <a:grpFill/>
            </p:grpSpPr>
            <p:sp>
              <p:nvSpPr>
                <p:cNvPr id="80" name="椭圆 79"/>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1" name="椭圆 80"/>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2" name="椭圆 81"/>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83" name="组合 82"/>
              <p:cNvGrpSpPr/>
              <p:nvPr/>
            </p:nvGrpSpPr>
            <p:grpSpPr>
              <a:xfrm flipV="1">
                <a:off x="3705997" y="2928381"/>
                <a:ext cx="889820" cy="779598"/>
                <a:chOff x="3691279" y="1544086"/>
                <a:chExt cx="889820" cy="779598"/>
              </a:xfrm>
              <a:grpFill/>
            </p:grpSpPr>
            <p:sp>
              <p:nvSpPr>
                <p:cNvPr id="84" name="椭圆 83"/>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5" name="椭圆 84"/>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86" name="KSO_Shape"/>
            <p:cNvSpPr/>
            <p:nvPr>
              <p:custDataLst>
                <p:tags r:id="rId9"/>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60000"/>
              <a:scene3d>
                <a:camera prst="orthographicFront"/>
                <a:lightRig rig="threePt" dir="t"/>
              </a:scene3d>
              <a:sp3d>
                <a:contourClr>
                  <a:srgbClr val="FFFFFF"/>
                </a:contourClr>
              </a:sp3d>
            </a:bodyPr>
            <a:p>
              <a:pPr algn="ctr" fontAlgn="base">
                <a:defRPr/>
              </a:pPr>
              <a:endParaRPr lang="zh-CN" altLang="en-US" strike="noStrike" noProof="1">
                <a:solidFill>
                  <a:srgbClr val="FFFFFF"/>
                </a:solidFill>
                <a:sym typeface="Arial" panose="020B0604020202020204" pitchFamily="34" charset="0"/>
              </a:endParaRPr>
            </a:p>
          </p:txBody>
        </p:sp>
      </p:grpSp>
      <p:grpSp>
        <p:nvGrpSpPr>
          <p:cNvPr id="137234" name="组合 113"/>
          <p:cNvGrpSpPr/>
          <p:nvPr/>
        </p:nvGrpSpPr>
        <p:grpSpPr>
          <a:xfrm>
            <a:off x="6461125" y="2818448"/>
            <a:ext cx="1366838" cy="592137"/>
            <a:chOff x="6355892" y="3991038"/>
            <a:chExt cx="1853781" cy="965758"/>
          </a:xfrm>
        </p:grpSpPr>
        <p:sp>
          <p:nvSpPr>
            <p:cNvPr id="87" name="圆角矩形 86"/>
            <p:cNvSpPr/>
            <p:nvPr>
              <p:custDataLst>
                <p:tags r:id="rId10"/>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88" name="圆角矩形 87"/>
            <p:cNvSpPr/>
            <p:nvPr>
              <p:custDataLst>
                <p:tags r:id="rId11"/>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37" name="文本框 88"/>
            <p:cNvSpPr txBox="1"/>
            <p:nvPr>
              <p:custDataLst>
                <p:tags r:id="rId12"/>
              </p:custDataLst>
            </p:nvPr>
          </p:nvSpPr>
          <p:spPr>
            <a:xfrm>
              <a:off x="6449164" y="4096312"/>
              <a:ext cx="518091" cy="646331"/>
            </a:xfrm>
            <a:prstGeom prst="rect">
              <a:avLst/>
            </a:prstGeom>
            <a:noFill/>
            <a:ln w="9525">
              <a:noFill/>
            </a:ln>
          </p:spPr>
          <p:txBody>
            <a:bodyPr wrap="none" anchor="t" anchorCtr="0"/>
            <a:p>
              <a:r>
                <a:rPr lang="en-US" altLang="zh-CN" sz="1600">
                  <a:solidFill>
                    <a:srgbClr val="2F75B4"/>
                  </a:solidFill>
                  <a:latin typeface="Arial" panose="020B0604020202020204" pitchFamily="34" charset="0"/>
                  <a:sym typeface="Arial" panose="020B0604020202020204" pitchFamily="34" charset="0"/>
                </a:rPr>
                <a:t>05</a:t>
              </a:r>
              <a:endParaRPr lang="en-US" altLang="zh-CN" sz="1600">
                <a:solidFill>
                  <a:srgbClr val="2F75B4"/>
                </a:solidFill>
                <a:latin typeface="Arial" panose="020B0604020202020204" pitchFamily="34" charset="0"/>
                <a:sym typeface="Arial" panose="020B0604020202020204" pitchFamily="34" charset="0"/>
              </a:endParaRPr>
            </a:p>
          </p:txBody>
        </p:sp>
        <p:grpSp>
          <p:nvGrpSpPr>
            <p:cNvPr id="90" name="组合 89"/>
            <p:cNvGrpSpPr/>
            <p:nvPr/>
          </p:nvGrpSpPr>
          <p:grpSpPr>
            <a:xfrm rot="10800000" flipH="1">
              <a:off x="6989390" y="4226732"/>
              <a:ext cx="260298" cy="385491"/>
              <a:chOff x="3099646" y="1492209"/>
              <a:chExt cx="1496171" cy="2215770"/>
            </a:xfrm>
            <a:solidFill>
              <a:srgbClr val="E7E6E6">
                <a:lumMod val="50000"/>
              </a:srgbClr>
            </a:solidFill>
          </p:grpSpPr>
          <p:grpSp>
            <p:nvGrpSpPr>
              <p:cNvPr id="91" name="组合 90"/>
              <p:cNvGrpSpPr/>
              <p:nvPr/>
            </p:nvGrpSpPr>
            <p:grpSpPr>
              <a:xfrm>
                <a:off x="3099646" y="1492209"/>
                <a:ext cx="1481447" cy="1418552"/>
                <a:chOff x="3099646" y="1492209"/>
                <a:chExt cx="1481447" cy="1418552"/>
              </a:xfrm>
              <a:grpFill/>
            </p:grpSpPr>
            <p:sp>
              <p:nvSpPr>
                <p:cNvPr id="92" name="椭圆 91"/>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3" name="椭圆 92"/>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4" name="椭圆 93"/>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95" name="组合 94"/>
              <p:cNvGrpSpPr/>
              <p:nvPr/>
            </p:nvGrpSpPr>
            <p:grpSpPr>
              <a:xfrm flipV="1">
                <a:off x="3705997" y="2928381"/>
                <a:ext cx="889820" cy="779598"/>
                <a:chOff x="3691279" y="1544086"/>
                <a:chExt cx="889820" cy="779598"/>
              </a:xfrm>
              <a:grpFill/>
            </p:grpSpPr>
            <p:sp>
              <p:nvSpPr>
                <p:cNvPr id="96" name="椭圆 9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7" name="椭圆 96"/>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98" name="KSO_Shape"/>
            <p:cNvSpPr/>
            <p:nvPr>
              <p:custDataLst>
                <p:tags r:id="rId13"/>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trike="noStrike" noProof="1" dirty="0">
                <a:solidFill>
                  <a:srgbClr val="FFFFFF"/>
                </a:solidFill>
                <a:sym typeface="Arial" panose="020B0604020202020204" pitchFamily="34" charset="0"/>
              </a:endParaRPr>
            </a:p>
          </p:txBody>
        </p:sp>
      </p:grpSp>
      <p:sp>
        <p:nvSpPr>
          <p:cNvPr id="105" name="文本框 104"/>
          <p:cNvSpPr txBox="1"/>
          <p:nvPr>
            <p:custDataLst>
              <p:tags r:id="rId14"/>
            </p:custDataLst>
          </p:nvPr>
        </p:nvSpPr>
        <p:spPr>
          <a:xfrm>
            <a:off x="1166813" y="4810760"/>
            <a:ext cx="2584450" cy="449263"/>
          </a:xfrm>
          <a:prstGeom prst="rect">
            <a:avLst/>
          </a:prstGeom>
          <a:noFill/>
          <a:ln w="9525">
            <a:noFill/>
          </a:ln>
        </p:spPr>
        <p:txBody>
          <a:bodyPr wrap="square" anchor="t"/>
          <a:p>
            <a:pPr algn="r">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（3）有充满热诚的声调。</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09" name="文本框 108"/>
          <p:cNvSpPr txBox="1"/>
          <p:nvPr>
            <p:custDataLst>
              <p:tags r:id="rId15"/>
            </p:custDataLst>
          </p:nvPr>
        </p:nvSpPr>
        <p:spPr>
          <a:xfrm>
            <a:off x="8010525" y="3640773"/>
            <a:ext cx="3149600" cy="573088"/>
          </a:xfrm>
          <a:prstGeom prst="rect">
            <a:avLst/>
          </a:prstGeom>
          <a:noFill/>
          <a:ln w="9525">
            <a:noFill/>
          </a:ln>
        </p:spPr>
        <p:txBody>
          <a:bodyPr wrap="square" anchor="ctr"/>
          <a:p>
            <a:pPr fontAlgn="ctr">
              <a:lnSpc>
                <a:spcPct val="130000"/>
              </a:lnSpc>
              <a:spcBef>
                <a:spcPts val="1000"/>
              </a:spcBef>
              <a:buClrTx/>
              <a:buSzTx/>
              <a:buFontTx/>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（6）避免谈论坏消息。</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11" name="文本框 110"/>
          <p:cNvSpPr txBox="1"/>
          <p:nvPr>
            <p:custDataLst>
              <p:tags r:id="rId16"/>
            </p:custDataLst>
          </p:nvPr>
        </p:nvSpPr>
        <p:spPr>
          <a:xfrm>
            <a:off x="7938770" y="4691698"/>
            <a:ext cx="3149600" cy="628650"/>
          </a:xfrm>
          <a:prstGeom prst="rect">
            <a:avLst/>
          </a:prstGeom>
          <a:noFill/>
          <a:ln w="9525">
            <a:noFill/>
          </a:ln>
        </p:spPr>
        <p:txBody>
          <a:bodyPr wrap="square" anchor="ctr"/>
          <a:p>
            <a:pPr fontAlgn="ctr">
              <a:lnSpc>
                <a:spcPct val="130000"/>
              </a:lnSpc>
              <a:spcBef>
                <a:spcPts val="1000"/>
              </a:spcBef>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（7）争取突出，鹤立鸡群。</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137243" name="组合 112"/>
          <p:cNvGrpSpPr/>
          <p:nvPr/>
        </p:nvGrpSpPr>
        <p:grpSpPr>
          <a:xfrm>
            <a:off x="3951288" y="2872423"/>
            <a:ext cx="1314450" cy="612775"/>
            <a:chOff x="3781974" y="2409691"/>
            <a:chExt cx="1784521" cy="1002273"/>
          </a:xfrm>
        </p:grpSpPr>
        <p:sp>
          <p:nvSpPr>
            <p:cNvPr id="52" name="圆角矩形 51"/>
            <p:cNvSpPr/>
            <p:nvPr>
              <p:custDataLst>
                <p:tags r:id="rId17"/>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54" name="圆角矩形 53"/>
            <p:cNvSpPr/>
            <p:nvPr>
              <p:custDataLst>
                <p:tags r:id="rId18"/>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46" name="文本框 54"/>
            <p:cNvSpPr txBox="1"/>
            <p:nvPr>
              <p:custDataLst>
                <p:tags r:id="rId19"/>
              </p:custDataLst>
            </p:nvPr>
          </p:nvSpPr>
          <p:spPr>
            <a:xfrm>
              <a:off x="3909482" y="2514965"/>
              <a:ext cx="518091" cy="646331"/>
            </a:xfrm>
            <a:prstGeom prst="rect">
              <a:avLst/>
            </a:prstGeom>
            <a:noFill/>
            <a:ln w="9525">
              <a:noFill/>
            </a:ln>
          </p:spPr>
          <p:txBody>
            <a:bodyPr wrap="none" anchor="t" anchorCtr="0"/>
            <a:p>
              <a:r>
                <a:rPr lang="en-US" altLang="zh-CN" sz="1600">
                  <a:solidFill>
                    <a:srgbClr val="2E82CB"/>
                  </a:solidFill>
                  <a:latin typeface="Arial" panose="020B0604020202020204" pitchFamily="34" charset="0"/>
                  <a:sym typeface="Arial" panose="020B0604020202020204" pitchFamily="34" charset="0"/>
                </a:rPr>
                <a:t>01</a:t>
              </a:r>
              <a:endParaRPr lang="en-US" altLang="zh-CN" sz="1600">
                <a:solidFill>
                  <a:srgbClr val="2E82CB"/>
                </a:solidFill>
                <a:latin typeface="Arial" panose="020B0604020202020204" pitchFamily="34" charset="0"/>
                <a:sym typeface="Arial" panose="020B0604020202020204" pitchFamily="34" charset="0"/>
              </a:endParaRPr>
            </a:p>
          </p:txBody>
        </p:sp>
        <p:sp>
          <p:nvSpPr>
            <p:cNvPr id="137247" name="KSO_Shape"/>
            <p:cNvSpPr/>
            <p:nvPr>
              <p:custDataLst>
                <p:tags r:id="rId20"/>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a:p>
          </p:txBody>
        </p:sp>
        <p:grpSp>
          <p:nvGrpSpPr>
            <p:cNvPr id="62" name="组合 61"/>
            <p:cNvGrpSpPr/>
            <p:nvPr/>
          </p:nvGrpSpPr>
          <p:grpSpPr>
            <a:xfrm rot="10800000" flipH="1">
              <a:off x="4424414" y="2645385"/>
              <a:ext cx="260298" cy="385491"/>
              <a:chOff x="3099646" y="1492209"/>
              <a:chExt cx="1496171" cy="2215770"/>
            </a:xfrm>
            <a:solidFill>
              <a:srgbClr val="E7E6E6">
                <a:lumMod val="50000"/>
              </a:srgbClr>
            </a:solidFill>
          </p:grpSpPr>
          <p:grpSp>
            <p:nvGrpSpPr>
              <p:cNvPr id="63" name="组合 62"/>
              <p:cNvGrpSpPr/>
              <p:nvPr/>
            </p:nvGrpSpPr>
            <p:grpSpPr>
              <a:xfrm>
                <a:off x="3099646" y="1492209"/>
                <a:ext cx="1481447" cy="1418552"/>
                <a:chOff x="3099646" y="1492209"/>
                <a:chExt cx="1481447" cy="1418552"/>
              </a:xfrm>
              <a:grpFill/>
            </p:grpSpPr>
            <p:sp>
              <p:nvSpPr>
                <p:cNvPr id="64" name="椭圆 63"/>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66" name="椭圆 65"/>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67" name="椭圆 66"/>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nvGrpSpPr>
              <p:cNvPr id="68" name="组合 67"/>
              <p:cNvGrpSpPr/>
              <p:nvPr/>
            </p:nvGrpSpPr>
            <p:grpSpPr>
              <a:xfrm flipV="1">
                <a:off x="3705997" y="2928381"/>
                <a:ext cx="889820" cy="779598"/>
                <a:chOff x="3691279" y="1544086"/>
                <a:chExt cx="889820" cy="779598"/>
              </a:xfrm>
              <a:grpFill/>
            </p:grpSpPr>
            <p:sp>
              <p:nvSpPr>
                <p:cNvPr id="69" name="椭圆 68"/>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70" name="椭圆 69"/>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grpSp>
      <p:grpSp>
        <p:nvGrpSpPr>
          <p:cNvPr id="137249" name="组合 42"/>
          <p:cNvGrpSpPr/>
          <p:nvPr/>
        </p:nvGrpSpPr>
        <p:grpSpPr>
          <a:xfrm>
            <a:off x="3929063" y="3755073"/>
            <a:ext cx="1331912" cy="614362"/>
            <a:chOff x="3436121" y="2791826"/>
            <a:chExt cx="1808068" cy="1004710"/>
          </a:xfrm>
        </p:grpSpPr>
        <p:sp>
          <p:nvSpPr>
            <p:cNvPr id="72" name="圆角矩形 71"/>
            <p:cNvSpPr/>
            <p:nvPr>
              <p:custDataLst>
                <p:tags r:id="rId21"/>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73" name="圆角矩形 72"/>
            <p:cNvSpPr/>
            <p:nvPr>
              <p:custDataLst>
                <p:tags r:id="rId22"/>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52" name="文本框 73"/>
            <p:cNvSpPr txBox="1"/>
            <p:nvPr>
              <p:custDataLst>
                <p:tags r:id="rId23"/>
              </p:custDataLst>
            </p:nvPr>
          </p:nvSpPr>
          <p:spPr>
            <a:xfrm>
              <a:off x="4483520" y="2897100"/>
              <a:ext cx="518091" cy="646331"/>
            </a:xfrm>
            <a:prstGeom prst="rect">
              <a:avLst/>
            </a:prstGeom>
            <a:noFill/>
            <a:ln w="9525">
              <a:noFill/>
            </a:ln>
          </p:spPr>
          <p:txBody>
            <a:bodyPr wrap="none" anchor="t" anchorCtr="0"/>
            <a:p>
              <a:r>
                <a:rPr lang="en-US" altLang="zh-CN" sz="1600">
                  <a:solidFill>
                    <a:srgbClr val="3DAAD1"/>
                  </a:solidFill>
                  <a:latin typeface="Arial" panose="020B0604020202020204" pitchFamily="34" charset="0"/>
                  <a:sym typeface="Arial" panose="020B0604020202020204" pitchFamily="34" charset="0"/>
                </a:rPr>
                <a:t>02</a:t>
              </a:r>
              <a:endParaRPr lang="en-US" altLang="zh-CN" sz="1600">
                <a:solidFill>
                  <a:srgbClr val="3DAAD1"/>
                </a:solidFill>
                <a:latin typeface="Arial" panose="020B0604020202020204" pitchFamily="34" charset="0"/>
                <a:sym typeface="Arial" panose="020B0604020202020204" pitchFamily="34" charset="0"/>
              </a:endParaRPr>
            </a:p>
          </p:txBody>
        </p:sp>
        <p:grpSp>
          <p:nvGrpSpPr>
            <p:cNvPr id="99" name="组合 98"/>
            <p:cNvGrpSpPr/>
            <p:nvPr/>
          </p:nvGrpSpPr>
          <p:grpSpPr>
            <a:xfrm>
              <a:off x="4235502" y="3027520"/>
              <a:ext cx="260298" cy="385491"/>
              <a:chOff x="4235502" y="3027519"/>
              <a:chExt cx="260298" cy="385491"/>
            </a:xfrm>
          </p:grpSpPr>
          <p:grpSp>
            <p:nvGrpSpPr>
              <p:cNvPr id="100" name="组合 99"/>
              <p:cNvGrpSpPr/>
              <p:nvPr/>
            </p:nvGrpSpPr>
            <p:grpSpPr>
              <a:xfrm rot="10800000" flipH="1">
                <a:off x="4235502" y="3166216"/>
                <a:ext cx="257736" cy="246794"/>
                <a:chOff x="3099646" y="1492209"/>
                <a:chExt cx="1481447" cy="1418552"/>
              </a:xfrm>
              <a:solidFill>
                <a:srgbClr val="E7E6E6">
                  <a:lumMod val="50000"/>
                </a:srgbClr>
              </a:solidFill>
            </p:grpSpPr>
            <p:sp>
              <p:nvSpPr>
                <p:cNvPr id="101" name="椭圆 10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2" name="椭圆 101"/>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3" name="椭圆 102"/>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04" name="组合 103"/>
              <p:cNvGrpSpPr/>
              <p:nvPr/>
            </p:nvGrpSpPr>
            <p:grpSpPr>
              <a:xfrm rot="10800000" flipH="1" flipV="1">
                <a:off x="4340993" y="3027519"/>
                <a:ext cx="154807" cy="135631"/>
                <a:chOff x="3691279" y="1544086"/>
                <a:chExt cx="889820" cy="779598"/>
              </a:xfrm>
              <a:solidFill>
                <a:srgbClr val="E7E6E6">
                  <a:lumMod val="50000"/>
                </a:srgbClr>
              </a:solidFill>
            </p:grpSpPr>
            <p:sp>
              <p:nvSpPr>
                <p:cNvPr id="106" name="椭圆 10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8" name="椭圆 10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10" name="KSO_Shape"/>
            <p:cNvSpPr/>
            <p:nvPr>
              <p:custDataLst>
                <p:tags r:id="rId24"/>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pPr fontAlgn="base"/>
              <a:endParaRPr lang="zh-CN" altLang="en-US" strike="noStrike" noProof="1">
                <a:sym typeface="Arial" panose="020B0604020202020204" pitchFamily="34" charset="0"/>
              </a:endParaRPr>
            </a:p>
          </p:txBody>
        </p:sp>
      </p:grpSp>
      <p:sp>
        <p:nvSpPr>
          <p:cNvPr id="112" name="文本框 111"/>
          <p:cNvSpPr txBox="1"/>
          <p:nvPr>
            <p:custDataLst>
              <p:tags r:id="rId25"/>
            </p:custDataLst>
          </p:nvPr>
        </p:nvSpPr>
        <p:spPr>
          <a:xfrm>
            <a:off x="1144588" y="2977198"/>
            <a:ext cx="2584450" cy="231775"/>
          </a:xfrm>
          <a:prstGeom prst="rect">
            <a:avLst/>
          </a:prstGeom>
          <a:noFill/>
          <a:ln w="9525">
            <a:noFill/>
          </a:ln>
        </p:spPr>
        <p:txBody>
          <a:bodyPr wrap="square" anchor="t"/>
          <a:p>
            <a:pPr algn="r">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（1）小心谨慎地准备你的开启陈述，并有条理。</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13" name="文本框 112"/>
          <p:cNvSpPr txBox="1"/>
          <p:nvPr>
            <p:custDataLst>
              <p:tags r:id="rId26"/>
            </p:custDataLst>
          </p:nvPr>
        </p:nvSpPr>
        <p:spPr>
          <a:xfrm>
            <a:off x="1144588" y="3821748"/>
            <a:ext cx="2584450" cy="500063"/>
          </a:xfrm>
          <a:prstGeom prst="rect">
            <a:avLst/>
          </a:prstGeom>
          <a:noFill/>
          <a:ln w="9525">
            <a:noFill/>
          </a:ln>
        </p:spPr>
        <p:txBody>
          <a:bodyPr wrap="square" anchor="t"/>
          <a:p>
            <a:pPr algn="r">
              <a:lnSpc>
                <a:spcPct val="100000"/>
              </a:lnSpc>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（2）尽量使对方产生兴趣（谈论对方的需要）。</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137257" name="组合 113"/>
          <p:cNvGrpSpPr/>
          <p:nvPr/>
        </p:nvGrpSpPr>
        <p:grpSpPr>
          <a:xfrm>
            <a:off x="6467475" y="4755198"/>
            <a:ext cx="1366838" cy="590550"/>
            <a:chOff x="6355892" y="3991038"/>
            <a:chExt cx="1853781" cy="965758"/>
          </a:xfrm>
        </p:grpSpPr>
        <p:sp>
          <p:nvSpPr>
            <p:cNvPr id="143" name="圆角矩形 142"/>
            <p:cNvSpPr/>
            <p:nvPr>
              <p:custDataLst>
                <p:tags r:id="rId27"/>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144" name="圆角矩形 143"/>
            <p:cNvSpPr/>
            <p:nvPr>
              <p:custDataLst>
                <p:tags r:id="rId28"/>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60" name="文本框 144"/>
            <p:cNvSpPr txBox="1"/>
            <p:nvPr>
              <p:custDataLst>
                <p:tags r:id="rId29"/>
              </p:custDataLst>
            </p:nvPr>
          </p:nvSpPr>
          <p:spPr>
            <a:xfrm>
              <a:off x="6449164" y="4096312"/>
              <a:ext cx="518091" cy="646331"/>
            </a:xfrm>
            <a:prstGeom prst="rect">
              <a:avLst/>
            </a:prstGeom>
            <a:noFill/>
            <a:ln w="9525">
              <a:noFill/>
            </a:ln>
          </p:spPr>
          <p:txBody>
            <a:bodyPr wrap="none" anchor="t" anchorCtr="0"/>
            <a:p>
              <a:r>
                <a:rPr lang="en-US" altLang="zh-CN" sz="1600">
                  <a:solidFill>
                    <a:srgbClr val="2F75B4"/>
                  </a:solidFill>
                  <a:latin typeface="Arial" panose="020B0604020202020204" pitchFamily="34" charset="0"/>
                  <a:sym typeface="Arial" panose="020B0604020202020204" pitchFamily="34" charset="0"/>
                </a:rPr>
                <a:t>07</a:t>
              </a:r>
              <a:endParaRPr lang="en-US" altLang="zh-CN" sz="1600">
                <a:solidFill>
                  <a:srgbClr val="2F75B4"/>
                </a:solidFill>
                <a:latin typeface="Arial" panose="020B0604020202020204" pitchFamily="34" charset="0"/>
                <a:sym typeface="Arial" panose="020B0604020202020204" pitchFamily="34" charset="0"/>
              </a:endParaRPr>
            </a:p>
          </p:txBody>
        </p:sp>
        <p:grpSp>
          <p:nvGrpSpPr>
            <p:cNvPr id="146" name="组合 145"/>
            <p:cNvGrpSpPr/>
            <p:nvPr/>
          </p:nvGrpSpPr>
          <p:grpSpPr>
            <a:xfrm rot="10800000" flipH="1">
              <a:off x="6989390" y="4226732"/>
              <a:ext cx="260298" cy="385491"/>
              <a:chOff x="3099646" y="1492209"/>
              <a:chExt cx="1496171" cy="2215770"/>
            </a:xfrm>
            <a:solidFill>
              <a:srgbClr val="E7E6E6">
                <a:lumMod val="50000"/>
              </a:srgbClr>
            </a:solidFill>
          </p:grpSpPr>
          <p:grpSp>
            <p:nvGrpSpPr>
              <p:cNvPr id="147" name="组合 146"/>
              <p:cNvGrpSpPr/>
              <p:nvPr/>
            </p:nvGrpSpPr>
            <p:grpSpPr>
              <a:xfrm>
                <a:off x="3099646" y="1492209"/>
                <a:ext cx="1481447" cy="1418552"/>
                <a:chOff x="3099646" y="1492209"/>
                <a:chExt cx="1481447" cy="1418552"/>
              </a:xfrm>
              <a:grpFill/>
            </p:grpSpPr>
            <p:sp>
              <p:nvSpPr>
                <p:cNvPr id="148" name="椭圆 147"/>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49" name="椭圆 148"/>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50" name="椭圆 149"/>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51" name="组合 150"/>
              <p:cNvGrpSpPr/>
              <p:nvPr/>
            </p:nvGrpSpPr>
            <p:grpSpPr>
              <a:xfrm flipV="1">
                <a:off x="3705997" y="2928381"/>
                <a:ext cx="889820" cy="779598"/>
                <a:chOff x="3691279" y="1544086"/>
                <a:chExt cx="889820" cy="779598"/>
              </a:xfrm>
              <a:grpFill/>
            </p:grpSpPr>
            <p:sp>
              <p:nvSpPr>
                <p:cNvPr id="152" name="椭圆 151"/>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53" name="椭圆 15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54" name="KSO_Shape"/>
            <p:cNvSpPr/>
            <p:nvPr>
              <p:custDataLst>
                <p:tags r:id="rId30"/>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trike="noStrike" noProof="1" dirty="0">
                <a:solidFill>
                  <a:srgbClr val="FFFFFF"/>
                </a:solidFill>
                <a:sym typeface="Arial" panose="020B0604020202020204" pitchFamily="34" charset="0"/>
              </a:endParaRPr>
            </a:p>
          </p:txBody>
        </p:sp>
      </p:grpSp>
      <p:sp>
        <p:nvSpPr>
          <p:cNvPr id="156" name="文本框 155"/>
          <p:cNvSpPr txBox="1"/>
          <p:nvPr>
            <p:custDataLst>
              <p:tags r:id="rId31"/>
            </p:custDataLst>
          </p:nvPr>
        </p:nvSpPr>
        <p:spPr>
          <a:xfrm>
            <a:off x="8010525" y="2785110"/>
            <a:ext cx="3149600" cy="630238"/>
          </a:xfrm>
          <a:prstGeom prst="rect">
            <a:avLst/>
          </a:prstGeom>
          <a:noFill/>
          <a:ln w="9525">
            <a:noFill/>
          </a:ln>
        </p:spPr>
        <p:txBody>
          <a:bodyPr wrap="square" anchor="ctr"/>
          <a:p>
            <a:pPr fontAlgn="ctr">
              <a:lnSpc>
                <a:spcPct val="130000"/>
              </a:lnSpc>
              <a:spcBef>
                <a:spcPts val="1000"/>
              </a:spcBef>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（5）说话别单调。</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137264" name="组合 73"/>
          <p:cNvGrpSpPr/>
          <p:nvPr/>
        </p:nvGrpSpPr>
        <p:grpSpPr>
          <a:xfrm>
            <a:off x="6462713" y="5671185"/>
            <a:ext cx="1360487" cy="614363"/>
            <a:chOff x="3417114" y="3982091"/>
            <a:chExt cx="1846082" cy="1001836"/>
          </a:xfrm>
        </p:grpSpPr>
        <p:sp>
          <p:nvSpPr>
            <p:cNvPr id="3" name="圆角矩形 2"/>
            <p:cNvSpPr/>
            <p:nvPr>
              <p:custDataLst>
                <p:tags r:id="rId32"/>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5" name="圆角矩形 4"/>
            <p:cNvSpPr/>
            <p:nvPr>
              <p:custDataLst>
                <p:tags r:id="rId33"/>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67" name="文本框 49"/>
            <p:cNvSpPr txBox="1"/>
            <p:nvPr>
              <p:custDataLst>
                <p:tags r:id="rId34"/>
              </p:custDataLst>
            </p:nvPr>
          </p:nvSpPr>
          <p:spPr>
            <a:xfrm>
              <a:off x="4400551" y="4087365"/>
              <a:ext cx="518091" cy="646331"/>
            </a:xfrm>
            <a:prstGeom prst="rect">
              <a:avLst/>
            </a:prstGeom>
            <a:noFill/>
            <a:ln w="9525">
              <a:noFill/>
            </a:ln>
          </p:spPr>
          <p:txBody>
            <a:bodyPr wrap="none" anchor="t" anchorCtr="0"/>
            <a:p>
              <a:r>
                <a:rPr lang="en-US" altLang="zh-CN" sz="1600">
                  <a:solidFill>
                    <a:srgbClr val="00B0F0"/>
                  </a:solidFill>
                  <a:latin typeface="Arial" panose="020B0604020202020204" pitchFamily="34" charset="0"/>
                  <a:sym typeface="Arial" panose="020B0604020202020204" pitchFamily="34" charset="0"/>
                </a:rPr>
                <a:t>08</a:t>
              </a:r>
              <a:endParaRPr lang="en-US" altLang="zh-CN" sz="1600">
                <a:solidFill>
                  <a:srgbClr val="00B0F0"/>
                </a:solidFill>
                <a:latin typeface="Arial" panose="020B0604020202020204" pitchFamily="34" charset="0"/>
                <a:sym typeface="Arial" panose="020B0604020202020204" pitchFamily="34" charset="0"/>
              </a:endParaRPr>
            </a:p>
          </p:txBody>
        </p:sp>
        <p:grpSp>
          <p:nvGrpSpPr>
            <p:cNvPr id="7" name="组合 6"/>
            <p:cNvGrpSpPr/>
            <p:nvPr/>
          </p:nvGrpSpPr>
          <p:grpSpPr>
            <a:xfrm rot="10800000" flipH="1">
              <a:off x="4248413" y="4217785"/>
              <a:ext cx="260298" cy="385491"/>
              <a:chOff x="3099646" y="1492209"/>
              <a:chExt cx="1496171" cy="2215770"/>
            </a:xfrm>
            <a:solidFill>
              <a:srgbClr val="E7E6E6">
                <a:lumMod val="50000"/>
              </a:srgbClr>
            </a:solidFill>
          </p:grpSpPr>
          <p:grpSp>
            <p:nvGrpSpPr>
              <p:cNvPr id="8" name="组合 7"/>
              <p:cNvGrpSpPr/>
              <p:nvPr/>
            </p:nvGrpSpPr>
            <p:grpSpPr>
              <a:xfrm>
                <a:off x="3099646" y="1492209"/>
                <a:ext cx="1481447" cy="1418552"/>
                <a:chOff x="3099646" y="1492209"/>
                <a:chExt cx="1481447" cy="1418552"/>
              </a:xfrm>
              <a:grpFill/>
            </p:grpSpPr>
            <p:sp>
              <p:nvSpPr>
                <p:cNvPr id="9" name="椭圆 8"/>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 name="椭圆 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1" name="椭圆 1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2" name="组合 11"/>
              <p:cNvGrpSpPr/>
              <p:nvPr/>
            </p:nvGrpSpPr>
            <p:grpSpPr>
              <a:xfrm flipV="1">
                <a:off x="3705997" y="2928381"/>
                <a:ext cx="889820" cy="779598"/>
                <a:chOff x="3691279" y="1544086"/>
                <a:chExt cx="889820" cy="779598"/>
              </a:xfrm>
              <a:grpFill/>
            </p:grpSpPr>
            <p:sp>
              <p:nvSpPr>
                <p:cNvPr id="13" name="椭圆 12"/>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4" name="椭圆 13"/>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5" name="KSO_Shape"/>
            <p:cNvSpPr/>
            <p:nvPr>
              <p:custDataLst>
                <p:tags r:id="rId35"/>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60000"/>
              <a:scene3d>
                <a:camera prst="orthographicFront"/>
                <a:lightRig rig="threePt" dir="t"/>
              </a:scene3d>
              <a:sp3d>
                <a:contourClr>
                  <a:srgbClr val="FFFFFF"/>
                </a:contourClr>
              </a:sp3d>
            </a:bodyPr>
            <a:p>
              <a:pPr algn="ctr" fontAlgn="base">
                <a:defRPr/>
              </a:pPr>
              <a:endParaRPr lang="zh-CN" altLang="en-US" strike="noStrike" noProof="1">
                <a:solidFill>
                  <a:srgbClr val="FFFFFF"/>
                </a:solidFill>
                <a:sym typeface="Arial" panose="020B0604020202020204" pitchFamily="34" charset="0"/>
              </a:endParaRPr>
            </a:p>
          </p:txBody>
        </p:sp>
      </p:grpSp>
      <p:sp>
        <p:nvSpPr>
          <p:cNvPr id="16" name="文本框 15"/>
          <p:cNvSpPr txBox="1"/>
          <p:nvPr>
            <p:custDataLst>
              <p:tags r:id="rId36"/>
            </p:custDataLst>
          </p:nvPr>
        </p:nvSpPr>
        <p:spPr>
          <a:xfrm>
            <a:off x="8010525" y="5750560"/>
            <a:ext cx="3149600" cy="573088"/>
          </a:xfrm>
          <a:prstGeom prst="rect">
            <a:avLst/>
          </a:prstGeom>
          <a:noFill/>
          <a:ln w="9525">
            <a:noFill/>
          </a:ln>
        </p:spPr>
        <p:txBody>
          <a:bodyPr wrap="square" anchor="ctr"/>
          <a:p>
            <a:pPr algn="l" fontAlgn="ctr">
              <a:lnSpc>
                <a:spcPct val="100000"/>
              </a:lnSpc>
              <a:spcBef>
                <a:spcPts val="1000"/>
              </a:spcBef>
              <a:buClrTx/>
              <a:buSzTx/>
              <a:buFontTx/>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（8）眼睛放明亮，谈论你的所知所见。</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137271" name="组合 42"/>
          <p:cNvGrpSpPr/>
          <p:nvPr/>
        </p:nvGrpSpPr>
        <p:grpSpPr>
          <a:xfrm>
            <a:off x="3929063" y="5720398"/>
            <a:ext cx="1331912" cy="614362"/>
            <a:chOff x="3436121" y="2791826"/>
            <a:chExt cx="1808068" cy="1004710"/>
          </a:xfrm>
        </p:grpSpPr>
        <p:sp>
          <p:nvSpPr>
            <p:cNvPr id="18" name="圆角矩形 17"/>
            <p:cNvSpPr/>
            <p:nvPr>
              <p:custDataLst>
                <p:tags r:id="rId37"/>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9" name="圆角矩形 18"/>
            <p:cNvSpPr/>
            <p:nvPr>
              <p:custDataLst>
                <p:tags r:id="rId38"/>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37274" name="文本框 73"/>
            <p:cNvSpPr txBox="1"/>
            <p:nvPr>
              <p:custDataLst>
                <p:tags r:id="rId39"/>
              </p:custDataLst>
            </p:nvPr>
          </p:nvSpPr>
          <p:spPr>
            <a:xfrm>
              <a:off x="4483520" y="2897100"/>
              <a:ext cx="518091" cy="646331"/>
            </a:xfrm>
            <a:prstGeom prst="rect">
              <a:avLst/>
            </a:prstGeom>
            <a:noFill/>
            <a:ln w="9525">
              <a:noFill/>
            </a:ln>
          </p:spPr>
          <p:txBody>
            <a:bodyPr wrap="none" anchor="t" anchorCtr="0"/>
            <a:p>
              <a:r>
                <a:rPr lang="en-US" altLang="zh-CN" sz="1600">
                  <a:solidFill>
                    <a:srgbClr val="3DAAD1"/>
                  </a:solidFill>
                  <a:latin typeface="Arial" panose="020B0604020202020204" pitchFamily="34" charset="0"/>
                  <a:sym typeface="Arial" panose="020B0604020202020204" pitchFamily="34" charset="0"/>
                </a:rPr>
                <a:t>04</a:t>
              </a:r>
              <a:endParaRPr lang="en-US" altLang="zh-CN" sz="1600">
                <a:solidFill>
                  <a:srgbClr val="3DAAD1"/>
                </a:solidFill>
                <a:latin typeface="Arial" panose="020B0604020202020204" pitchFamily="34" charset="0"/>
                <a:sym typeface="Arial" panose="020B0604020202020204" pitchFamily="34" charset="0"/>
              </a:endParaRPr>
            </a:p>
          </p:txBody>
        </p:sp>
        <p:grpSp>
          <p:nvGrpSpPr>
            <p:cNvPr id="21" name="组合 20"/>
            <p:cNvGrpSpPr/>
            <p:nvPr/>
          </p:nvGrpSpPr>
          <p:grpSpPr>
            <a:xfrm>
              <a:off x="4235502" y="3027520"/>
              <a:ext cx="260298" cy="385491"/>
              <a:chOff x="4235502" y="3027519"/>
              <a:chExt cx="260298" cy="385491"/>
            </a:xfrm>
          </p:grpSpPr>
          <p:grpSp>
            <p:nvGrpSpPr>
              <p:cNvPr id="22" name="组合 21"/>
              <p:cNvGrpSpPr/>
              <p:nvPr/>
            </p:nvGrpSpPr>
            <p:grpSpPr>
              <a:xfrm rot="10800000" flipH="1">
                <a:off x="4235502" y="3166216"/>
                <a:ext cx="257736" cy="246794"/>
                <a:chOff x="3099646" y="1492209"/>
                <a:chExt cx="1481447" cy="1418552"/>
              </a:xfrm>
              <a:solidFill>
                <a:srgbClr val="E7E6E6">
                  <a:lumMod val="50000"/>
                </a:srgbClr>
              </a:solidFill>
            </p:grpSpPr>
            <p:sp>
              <p:nvSpPr>
                <p:cNvPr id="23" name="椭圆 22"/>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24" name="椭圆 23"/>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25" name="椭圆 24"/>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26" name="组合 25"/>
              <p:cNvGrpSpPr/>
              <p:nvPr/>
            </p:nvGrpSpPr>
            <p:grpSpPr>
              <a:xfrm rot="10800000" flipH="1" flipV="1">
                <a:off x="4340993" y="3027519"/>
                <a:ext cx="154807" cy="135631"/>
                <a:chOff x="3691279" y="1544086"/>
                <a:chExt cx="889820" cy="779598"/>
              </a:xfrm>
              <a:solidFill>
                <a:srgbClr val="E7E6E6">
                  <a:lumMod val="50000"/>
                </a:srgbClr>
              </a:solidFill>
            </p:grpSpPr>
            <p:sp>
              <p:nvSpPr>
                <p:cNvPr id="28" name="椭圆 27"/>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33" name="椭圆 3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35" name="KSO_Shape"/>
            <p:cNvSpPr/>
            <p:nvPr>
              <p:custDataLst>
                <p:tags r:id="rId40"/>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pPr fontAlgn="base"/>
              <a:endParaRPr lang="zh-CN" altLang="en-US" strike="noStrike" noProof="1">
                <a:sym typeface="Arial" panose="020B0604020202020204" pitchFamily="34" charset="0"/>
              </a:endParaRPr>
            </a:p>
          </p:txBody>
        </p:sp>
      </p:grpSp>
      <p:sp>
        <p:nvSpPr>
          <p:cNvPr id="36" name="文本框 35"/>
          <p:cNvSpPr txBox="1"/>
          <p:nvPr>
            <p:custDataLst>
              <p:tags r:id="rId41"/>
            </p:custDataLst>
          </p:nvPr>
        </p:nvSpPr>
        <p:spPr>
          <a:xfrm>
            <a:off x="1144588" y="5787073"/>
            <a:ext cx="2584450" cy="500063"/>
          </a:xfrm>
          <a:prstGeom prst="rect">
            <a:avLst/>
          </a:prstGeom>
          <a:noFill/>
          <a:ln w="9525">
            <a:noFill/>
          </a:ln>
        </p:spPr>
        <p:txBody>
          <a:bodyPr wrap="square" anchor="t"/>
          <a:p>
            <a:pPr algn="r">
              <a:lnSpc>
                <a:spcPct val="100000"/>
              </a:lnSpc>
              <a:buSzPct val="100000"/>
            </a:pPr>
            <a:r>
              <a:rPr lang="zh-CN" altLang="en-US" sz="1600" spc="150" noProof="1" dirty="0">
                <a:solidFill>
                  <a:srgbClr val="404040"/>
                </a:solidFill>
                <a:latin typeface="微软雅黑" panose="020B0503020204020204" pitchFamily="34" charset="-122"/>
                <a:ea typeface="微软雅黑" panose="020B0503020204020204" pitchFamily="34" charset="-122"/>
                <a:cs typeface="+mn-cs"/>
              </a:rPr>
              <a:t>（4）言词简单率直，且容易明白。</a:t>
            </a:r>
            <a:endParaRPr lang="zh-CN" altLang="en-US" sz="160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77840" name="组合 28"/>
          <p:cNvGrpSpPr/>
          <p:nvPr/>
        </p:nvGrpSpPr>
        <p:grpSpPr>
          <a:xfrm>
            <a:off x="927100" y="341313"/>
            <a:ext cx="10360025" cy="523875"/>
            <a:chOff x="1459" y="538"/>
            <a:chExt cx="16315" cy="825"/>
          </a:xfrm>
        </p:grpSpPr>
        <p:cxnSp>
          <p:nvCxnSpPr>
            <p:cNvPr id="2" name="直接连接符 1"/>
            <p:cNvCxnSpPr/>
            <p:nvPr>
              <p:custDataLst>
                <p:tags r:id="rId42"/>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43"/>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31"/>
            <p:cNvSpPr txBox="1"/>
            <p:nvPr>
              <p:custDataLst>
                <p:tags r:id="rId44"/>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4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500"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500" fill="hold">
                                          <p:stCondLst>
                                            <p:cond delay="0"/>
                                          </p:stCondLst>
                                        </p:cTn>
                                        <p:tgtEl>
                                          <p:spTgt spid="113"/>
                                        </p:tgtEl>
                                        <p:attrNameLst>
                                          <p:attrName>style.visibility</p:attrName>
                                        </p:attrNameLst>
                                      </p:cBhvr>
                                      <p:to>
                                        <p:strVal val="visible"/>
                                      </p:to>
                                    </p:set>
                                    <p:animEffect transition="in" filter="fade">
                                      <p:cBhvr>
                                        <p:cTn id="11" dur="500"/>
                                        <p:tgtEl>
                                          <p:spTgt spid="1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500" fill="hold">
                                          <p:stCondLst>
                                            <p:cond delay="0"/>
                                          </p:stCondLst>
                                        </p:cTn>
                                        <p:tgtEl>
                                          <p:spTgt spid="105"/>
                                        </p:tgtEl>
                                        <p:attrNameLst>
                                          <p:attrName>style.visibility</p:attrName>
                                        </p:attrNameLst>
                                      </p:cBhvr>
                                      <p:to>
                                        <p:strVal val="visible"/>
                                      </p:to>
                                    </p:set>
                                    <p:animEffect transition="in" filter="fade">
                                      <p:cBhvr>
                                        <p:cTn id="15" dur="500"/>
                                        <p:tgtEl>
                                          <p:spTgt spid="10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500"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500" fill="hold">
                                          <p:stCondLst>
                                            <p:cond delay="0"/>
                                          </p:stCondLst>
                                        </p:cTn>
                                        <p:tgtEl>
                                          <p:spTgt spid="156"/>
                                        </p:tgtEl>
                                        <p:attrNameLst>
                                          <p:attrName>style.visibility</p:attrName>
                                        </p:attrNameLst>
                                      </p:cBhvr>
                                      <p:to>
                                        <p:strVal val="visible"/>
                                      </p:to>
                                    </p:set>
                                    <p:animEffect transition="in" filter="fade">
                                      <p:cBhvr>
                                        <p:cTn id="23" dur="500"/>
                                        <p:tgtEl>
                                          <p:spTgt spid="15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500" fill="hold">
                                          <p:stCondLst>
                                            <p:cond delay="0"/>
                                          </p:stCondLst>
                                        </p:cTn>
                                        <p:tgtEl>
                                          <p:spTgt spid="109"/>
                                        </p:tgtEl>
                                        <p:attrNameLst>
                                          <p:attrName>style.visibility</p:attrName>
                                        </p:attrNameLst>
                                      </p:cBhvr>
                                      <p:to>
                                        <p:strVal val="visible"/>
                                      </p:to>
                                    </p:set>
                                    <p:animEffect transition="in" filter="fade">
                                      <p:cBhvr>
                                        <p:cTn id="27" dur="500"/>
                                        <p:tgtEl>
                                          <p:spTgt spid="10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500"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500"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P spid="111" grpId="0"/>
      <p:bldP spid="112" grpId="0"/>
      <p:bldP spid="113" grpId="0"/>
      <p:bldP spid="156" grpId="0"/>
      <p:bldP spid="16" grpId="0"/>
      <p:bldP spid="3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302529" y="1292185"/>
            <a:ext cx="11590590" cy="4708520"/>
            <a:chOff x="1437" y="2100"/>
            <a:chExt cx="15998" cy="5563"/>
          </a:xfrm>
        </p:grpSpPr>
        <p:sp>
          <p:nvSpPr>
            <p:cNvPr id="3" name="圆角矩形 2"/>
            <p:cNvSpPr/>
            <p:nvPr>
              <p:custDataLst>
                <p:tags r:id="rId4"/>
              </p:custDataLst>
            </p:nvPr>
          </p:nvSpPr>
          <p:spPr>
            <a:xfrm>
              <a:off x="1840" y="2304"/>
              <a:ext cx="15279" cy="514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1496" y="2100"/>
              <a:ext cx="761" cy="400"/>
              <a:chOff x="4851" y="3061"/>
              <a:chExt cx="761" cy="400"/>
            </a:xfrm>
          </p:grpSpPr>
          <p:sp>
            <p:nvSpPr>
              <p:cNvPr id="6" name="菱形 5"/>
              <p:cNvSpPr/>
              <p:nvPr>
                <p:custDataLst>
                  <p:tags r:id="rId5"/>
                </p:custDataLst>
              </p:nvPr>
            </p:nvSpPr>
            <p:spPr>
              <a:xfrm>
                <a:off x="4851" y="306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6"/>
                </p:custDataLst>
              </p:nvPr>
            </p:nvSpPr>
            <p:spPr>
              <a:xfrm>
                <a:off x="5167" y="306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1437" y="7262"/>
              <a:ext cx="788" cy="401"/>
              <a:chOff x="4792" y="4658"/>
              <a:chExt cx="788" cy="401"/>
            </a:xfrm>
          </p:grpSpPr>
          <p:sp>
            <p:nvSpPr>
              <p:cNvPr id="9" name="菱形 8"/>
              <p:cNvSpPr/>
              <p:nvPr>
                <p:custDataLst>
                  <p:tags r:id="rId7"/>
                </p:custDataLst>
              </p:nvPr>
            </p:nvSpPr>
            <p:spPr>
              <a:xfrm>
                <a:off x="5135" y="4659"/>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8"/>
                </p:custDataLst>
              </p:nvPr>
            </p:nvSpPr>
            <p:spPr>
              <a:xfrm>
                <a:off x="4792" y="4658"/>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4" name="组合 123"/>
            <p:cNvGrpSpPr/>
            <p:nvPr/>
          </p:nvGrpSpPr>
          <p:grpSpPr>
            <a:xfrm flipH="1">
              <a:off x="16674" y="2184"/>
              <a:ext cx="761" cy="400"/>
              <a:chOff x="4808" y="3124"/>
              <a:chExt cx="761" cy="400"/>
            </a:xfrm>
          </p:grpSpPr>
          <p:sp>
            <p:nvSpPr>
              <p:cNvPr id="15" name="菱形 14"/>
              <p:cNvSpPr/>
              <p:nvPr>
                <p:custDataLst>
                  <p:tags r:id="rId9"/>
                </p:custDataLst>
              </p:nvPr>
            </p:nvSpPr>
            <p:spPr>
              <a:xfrm>
                <a:off x="4808" y="31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10"/>
                </p:custDataLst>
              </p:nvPr>
            </p:nvSpPr>
            <p:spPr>
              <a:xfrm>
                <a:off x="5124" y="31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8" name="菱形 17"/>
          <p:cNvSpPr/>
          <p:nvPr>
            <p:custDataLst>
              <p:tags r:id="rId11"/>
            </p:custDataLst>
          </p:nvPr>
        </p:nvSpPr>
        <p:spPr>
          <a:xfrm flipH="1">
            <a:off x="11581789" y="5589228"/>
            <a:ext cx="333271" cy="33856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9" name="菱形 18"/>
          <p:cNvSpPr/>
          <p:nvPr>
            <p:custDataLst>
              <p:tags r:id="rId12"/>
            </p:custDataLst>
          </p:nvPr>
        </p:nvSpPr>
        <p:spPr>
          <a:xfrm flipH="1">
            <a:off x="11352846" y="5589228"/>
            <a:ext cx="333271" cy="33856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 name="Title 6"/>
          <p:cNvSpPr txBox="1"/>
          <p:nvPr>
            <p:custDataLst>
              <p:tags r:id="rId13"/>
            </p:custDataLst>
          </p:nvPr>
        </p:nvSpPr>
        <p:spPr>
          <a:xfrm>
            <a:off x="983615" y="1701165"/>
            <a:ext cx="10520680" cy="39598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为再访做准备</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上次访问的尾声就是下次访问的开始”。即使一次拜访就完全成交也同样需要一个良好的结尾，为下一次来访做铺垫，因为我们的专业销售是一个不间断的持续的过程。对于不同类型的客户要有不同的方式来制造再访的机会。</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通常，客户有优柔寡断和自主果断两种类型，面对不同的客户，应有不同的沟通方式。对于优柔寡断型的客户，可明示再访日期；对于自主果断型的客户，可由他决定再访日期。</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细节同样是很重要的，因为销售是人与人之间的交往，所以，个人行为一定要谨慎，往往一个细小的动作就能改变客户的看法，所以无论是否明确了再访时间，在离开时一定不能放松，千万不可“虎头蛇尾”，请注意：离开要和来时一样恭敬；关门时动作要温文；再次表示礼貌的态度和感谢。记住：一个好的结束会使你的再访更受欢迎。</a:t>
            </a:r>
            <a:endParaRPr lang="zh-CN" altLang="en-US" sz="1800" b="1" strike="noStrike" spc="150" noProof="1" dirty="0">
              <a:ln w="3175">
                <a:noFill/>
                <a:prstDash val="dash"/>
              </a:ln>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135"/>
          <p:cNvSpPr txBox="1"/>
          <p:nvPr>
            <p:custDataLst>
              <p:tags r:id="rId1"/>
            </p:custDataLst>
          </p:nvPr>
        </p:nvSpPr>
        <p:spPr>
          <a:xfrm>
            <a:off x="7271385" y="2386330"/>
            <a:ext cx="4220210" cy="395605"/>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rPr>
              <a:t>（1）初次访问后的再访准备工作。</a:t>
            </a:r>
            <a:endParaRPr lang="zh-CN" altLang="en-US" sz="1600" spc="300" noProof="1">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343140" y="3052128"/>
            <a:ext cx="3281363" cy="395288"/>
          </a:xfrm>
          <a:prstGeom prst="rect">
            <a:avLst/>
          </a:prstGeom>
          <a:noFill/>
        </p:spPr>
        <p:txBody>
          <a:bodyPr vert="horz" wrap="square" lIns="90000" tIns="46800" rIns="90000" bIns="0" rtlCol="0" anchor="b" anchorCtr="0"/>
          <a:p>
            <a:pPr algn="just">
              <a:lnSpc>
                <a:spcPct val="120000"/>
              </a:lnSpc>
              <a:spcAft>
                <a:spcPts val="1600"/>
              </a:spcAft>
            </a:pPr>
            <a:r>
              <a:rPr lang="zh-CN" altLang="en-US" sz="1600" spc="300" noProof="1">
                <a:solidFill>
                  <a:srgbClr val="5268A5"/>
                </a:solidFill>
                <a:latin typeface="微软雅黑" panose="020B0503020204020204" pitchFamily="34" charset="-122"/>
                <a:ea typeface="微软雅黑" panose="020B0503020204020204" pitchFamily="34" charset="-122"/>
                <a:cs typeface="+mn-ea"/>
                <a:sym typeface="Arial" panose="020B0604020202020204" pitchFamily="34" charset="0"/>
              </a:rPr>
              <a:t>（2）遇到不在家的处理。</a:t>
            </a:r>
            <a:endParaRPr lang="zh-CN" altLang="en-US" sz="1600" spc="300" noProof="1">
              <a:solidFill>
                <a:srgbClr val="5268A5"/>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271385" y="3827463"/>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600" spc="300" noProof="1">
                <a:solidFill>
                  <a:srgbClr val="5E5CA2"/>
                </a:solidFill>
                <a:latin typeface="微软雅黑" panose="020B0503020204020204" pitchFamily="34" charset="-122"/>
                <a:ea typeface="微软雅黑" panose="020B0503020204020204" pitchFamily="34" charset="-122"/>
                <a:cs typeface="+mn-ea"/>
                <a:sym typeface="Arial" panose="020B0604020202020204" pitchFamily="34" charset="0"/>
              </a:rPr>
              <a:t>（3）无法接近时。</a:t>
            </a:r>
            <a:endParaRPr lang="zh-CN" altLang="en-US" sz="1600" spc="300" noProof="1">
              <a:solidFill>
                <a:srgbClr val="5E5CA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4"/>
            </p:custDataLst>
          </p:nvPr>
        </p:nvSpPr>
        <p:spPr>
          <a:xfrm>
            <a:off x="7271385" y="4653280"/>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600" spc="300" noProof="1">
                <a:solidFill>
                  <a:srgbClr val="2C85AE"/>
                </a:solidFill>
                <a:latin typeface="微软雅黑" panose="020B0503020204020204" pitchFamily="34" charset="-122"/>
                <a:ea typeface="微软雅黑" panose="020B0503020204020204" pitchFamily="34" charset="-122"/>
                <a:cs typeface="+mn-ea"/>
                <a:sym typeface="Arial" panose="020B0604020202020204" pitchFamily="34" charset="0"/>
              </a:rPr>
              <a:t>（4）送礼品。</a:t>
            </a:r>
            <a:endParaRPr lang="zh-CN" altLang="en-US" sz="1600" spc="300" noProof="1">
              <a:solidFill>
                <a:srgbClr val="2C85A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3405" cy="4233863"/>
            <a:chOff x="1174" y="2651"/>
            <a:chExt cx="8228" cy="8161"/>
          </a:xfrm>
        </p:grpSpPr>
        <p:sp>
          <p:nvSpPr>
            <p:cNvPr id="94220" name="Freeform 37"/>
            <p:cNvSpPr/>
            <p:nvPr>
              <p:custDataLst>
                <p:tags r:id="rId5"/>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6"/>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7"/>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8"/>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2</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9"/>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0"/>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8" name="文本框 12"/>
            <p:cNvSpPr txBox="1"/>
            <p:nvPr>
              <p:custDataLst>
                <p:tags r:id="rId11"/>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4</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2"/>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3</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3"/>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1</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4"/>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5"/>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6"/>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17"/>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18"/>
            </p:custDataLst>
          </p:nvPr>
        </p:nvSpPr>
        <p:spPr>
          <a:xfrm>
            <a:off x="6578600" y="307657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64325" y="3154363"/>
            <a:ext cx="349250" cy="346075"/>
            <a:chOff x="6250619" y="3440419"/>
            <a:chExt cx="345639" cy="346814"/>
          </a:xfrm>
        </p:grpSpPr>
        <p:sp>
          <p:nvSpPr>
            <p:cNvPr id="94238" name="Freeform 826"/>
            <p:cNvSpPr/>
            <p:nvPr>
              <p:custDataLst>
                <p:tags r:id="rId19"/>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0"/>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1"/>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2"/>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3"/>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4"/>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5"/>
            </p:custDataLst>
          </p:nvPr>
        </p:nvSpPr>
        <p:spPr>
          <a:xfrm>
            <a:off x="6578600" y="382746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3927475"/>
            <a:ext cx="304800" cy="300038"/>
            <a:chOff x="6272899" y="4287865"/>
            <a:chExt cx="300512" cy="300528"/>
          </a:xfrm>
        </p:grpSpPr>
        <p:sp>
          <p:nvSpPr>
            <p:cNvPr id="122" name="Line 287"/>
            <p:cNvSpPr>
              <a:spLocks noChangeShapeType="1"/>
            </p:cNvSpPr>
            <p:nvPr>
              <p:custDataLst>
                <p:tags r:id="rId26"/>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27"/>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28"/>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29"/>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0"/>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1"/>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2"/>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3"/>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4"/>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5"/>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36"/>
            </p:custDataLst>
          </p:nvPr>
        </p:nvSpPr>
        <p:spPr>
          <a:xfrm>
            <a:off x="6578600" y="4579938"/>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4729163"/>
            <a:ext cx="250825" cy="201612"/>
            <a:chOff x="6298800" y="5165823"/>
            <a:chExt cx="247253" cy="202086"/>
          </a:xfrm>
        </p:grpSpPr>
        <p:sp>
          <p:nvSpPr>
            <p:cNvPr id="141" name="Freeform 668"/>
            <p:cNvSpPr>
              <a:spLocks noChangeArrowheads="1"/>
            </p:cNvSpPr>
            <p:nvPr>
              <p:custDataLst>
                <p:tags r:id="rId37"/>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38"/>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39"/>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0"/>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1"/>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42"/>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43"/>
            </p:custDataLst>
          </p:nvPr>
        </p:nvSpPr>
        <p:spPr>
          <a:xfrm>
            <a:off x="983615" y="141287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再次出访时必做的准备是：</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4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800" decel="100000"/>
                                        <p:tgtEl>
                                          <p:spTgt spid="87"/>
                                        </p:tgtEl>
                                      </p:cBhvr>
                                    </p:animEffect>
                                    <p:anim calcmode="lin" valueType="num">
                                      <p:cBhvr>
                                        <p:cTn id="14"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15" dur="800" decel="100000" fill="hold"/>
                                        <p:tgtEl>
                                          <p:spTgt spid="87"/>
                                        </p:tgtEl>
                                        <p:attrNameLst>
                                          <p:attrName>ppt_x</p:attrName>
                                        </p:attrNameLst>
                                      </p:cBhvr>
                                      <p:tavLst>
                                        <p:tav tm="0">
                                          <p:val>
                                            <p:strVal val="#ppt_x+0.4"/>
                                          </p:val>
                                        </p:tav>
                                        <p:tav tm="100000">
                                          <p:val>
                                            <p:strVal val="#ppt_x-0.05"/>
                                          </p:val>
                                        </p:tav>
                                      </p:tavLst>
                                    </p:anim>
                                    <p:anim calcmode="lin" valueType="num">
                                      <p:cBhvr>
                                        <p:cTn id="16" dur="800" decel="100000" fill="hold"/>
                                        <p:tgtEl>
                                          <p:spTgt spid="8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800" decel="100000"/>
                                        <p:tgtEl>
                                          <p:spTgt spid="88"/>
                                        </p:tgtEl>
                                      </p:cBhvr>
                                    </p:animEffect>
                                    <p:anim calcmode="lin" valueType="num">
                                      <p:cBhvr>
                                        <p:cTn id="23"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24" dur="800" decel="100000" fill="hold"/>
                                        <p:tgtEl>
                                          <p:spTgt spid="88"/>
                                        </p:tgtEl>
                                        <p:attrNameLst>
                                          <p:attrName>ppt_x</p:attrName>
                                        </p:attrNameLst>
                                      </p:cBhvr>
                                      <p:tavLst>
                                        <p:tav tm="0">
                                          <p:val>
                                            <p:strVal val="#ppt_x+0.4"/>
                                          </p:val>
                                        </p:tav>
                                        <p:tav tm="100000">
                                          <p:val>
                                            <p:strVal val="#ppt_x-0.05"/>
                                          </p:val>
                                        </p:tav>
                                      </p:tavLst>
                                    </p:anim>
                                    <p:anim calcmode="lin" valueType="num">
                                      <p:cBhvr>
                                        <p:cTn id="25" dur="800" decel="100000" fill="hold"/>
                                        <p:tgtEl>
                                          <p:spTgt spid="8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30"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800" decel="100000"/>
                                        <p:tgtEl>
                                          <p:spTgt spid="89"/>
                                        </p:tgtEl>
                                      </p:cBhvr>
                                    </p:animEffect>
                                    <p:anim calcmode="lin" valueType="num">
                                      <p:cBhvr>
                                        <p:cTn id="32"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89"/>
                                        </p:tgtEl>
                                        <p:attrNameLst>
                                          <p:attrName>ppt_x</p:attrName>
                                        </p:attrNameLst>
                                      </p:cBhvr>
                                      <p:tavLst>
                                        <p:tav tm="0">
                                          <p:val>
                                            <p:strVal val="#ppt_x+0.4"/>
                                          </p:val>
                                        </p:tav>
                                        <p:tav tm="100000">
                                          <p:val>
                                            <p:strVal val="#ppt_x-0.05"/>
                                          </p:val>
                                        </p:tav>
                                      </p:tavLst>
                                    </p:anim>
                                    <p:anim calcmode="lin" valueType="num">
                                      <p:cBhvr>
                                        <p:cTn id="34" dur="800" decel="100000" fill="hold"/>
                                        <p:tgtEl>
                                          <p:spTgt spid="8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30"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800" decel="100000"/>
                                        <p:tgtEl>
                                          <p:spTgt spid="92"/>
                                        </p:tgtEl>
                                      </p:cBhvr>
                                    </p:animEffect>
                                    <p:anim calcmode="lin" valueType="num">
                                      <p:cBhvr>
                                        <p:cTn id="41"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42" dur="800" decel="100000" fill="hold"/>
                                        <p:tgtEl>
                                          <p:spTgt spid="92"/>
                                        </p:tgtEl>
                                        <p:attrNameLst>
                                          <p:attrName>ppt_x</p:attrName>
                                        </p:attrNameLst>
                                      </p:cBhvr>
                                      <p:tavLst>
                                        <p:tav tm="0">
                                          <p:val>
                                            <p:strVal val="#ppt_x+0.4"/>
                                          </p:val>
                                        </p:tav>
                                        <p:tav tm="100000">
                                          <p:val>
                                            <p:strVal val="#ppt_x-0.05"/>
                                          </p:val>
                                        </p:tav>
                                      </p:tavLst>
                                    </p:anim>
                                    <p:anim calcmode="lin" valueType="num">
                                      <p:cBhvr>
                                        <p:cTn id="43" dur="800" decel="100000" fill="hold"/>
                                        <p:tgtEl>
                                          <p:spTgt spid="9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1383" name="组合 71"/>
          <p:cNvGrpSpPr/>
          <p:nvPr/>
        </p:nvGrpSpPr>
        <p:grpSpPr>
          <a:xfrm>
            <a:off x="1309370" y="3530918"/>
            <a:ext cx="574675" cy="576262"/>
            <a:chOff x="2322" y="7283"/>
            <a:chExt cx="1120" cy="1120"/>
          </a:xfrm>
        </p:grpSpPr>
        <p:sp>
          <p:nvSpPr>
            <p:cNvPr id="73" name="Oval 90"/>
            <p:cNvSpPr/>
            <p:nvPr>
              <p:custDataLst>
                <p:tags r:id="rId1"/>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74" name="Oval 91"/>
            <p:cNvSpPr/>
            <p:nvPr>
              <p:custDataLst>
                <p:tags r:id="rId2"/>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75" name="TextBox 92"/>
            <p:cNvSpPr txBox="1"/>
            <p:nvPr>
              <p:custDataLst>
                <p:tags r:id="rId3"/>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3</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76" name="文本框 75"/>
          <p:cNvSpPr txBox="1"/>
          <p:nvPr>
            <p:custDataLst>
              <p:tags r:id="rId4"/>
            </p:custDataLst>
          </p:nvPr>
        </p:nvSpPr>
        <p:spPr>
          <a:xfrm>
            <a:off x="2020570" y="1976755"/>
            <a:ext cx="3231515" cy="66675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（5）再访时间应慎重考虑。</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7" name="文本框 76"/>
          <p:cNvSpPr txBox="1"/>
          <p:nvPr>
            <p:custDataLst>
              <p:tags r:id="rId5"/>
            </p:custDataLst>
          </p:nvPr>
        </p:nvSpPr>
        <p:spPr>
          <a:xfrm>
            <a:off x="2020570" y="2783205"/>
            <a:ext cx="4089400" cy="60960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（6）再访时也应保持适当的风度。</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8" name="文本框 77"/>
          <p:cNvSpPr txBox="1"/>
          <p:nvPr>
            <p:custDataLst>
              <p:tags r:id="rId6"/>
            </p:custDataLst>
          </p:nvPr>
        </p:nvSpPr>
        <p:spPr>
          <a:xfrm>
            <a:off x="2022475" y="3415030"/>
            <a:ext cx="4072255" cy="8115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（7）再访前应与上司商量、研究问题，以获得明确的指示。</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390" name="组合 81"/>
          <p:cNvGrpSpPr/>
          <p:nvPr/>
        </p:nvGrpSpPr>
        <p:grpSpPr>
          <a:xfrm>
            <a:off x="1309370" y="2006918"/>
            <a:ext cx="574675" cy="576262"/>
            <a:chOff x="2322" y="3665"/>
            <a:chExt cx="1120" cy="1133"/>
          </a:xfrm>
        </p:grpSpPr>
        <p:sp>
          <p:nvSpPr>
            <p:cNvPr id="83" name="Oval 82"/>
            <p:cNvSpPr/>
            <p:nvPr>
              <p:custDataLst>
                <p:tags r:id="rId7"/>
              </p:custDataLst>
            </p:nvPr>
          </p:nvSpPr>
          <p:spPr>
            <a:xfrm>
              <a:off x="2422" y="3778"/>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solidFill>
                  <a:srgbClr val="222222">
                    <a:lumMod val="75000"/>
                    <a:lumOff val="25000"/>
                  </a:srgbClr>
                </a:solidFill>
                <a:latin typeface="+mj-lt"/>
              </a:endParaRPr>
            </a:p>
          </p:txBody>
        </p:sp>
        <p:sp>
          <p:nvSpPr>
            <p:cNvPr id="84" name="Oval 83"/>
            <p:cNvSpPr/>
            <p:nvPr>
              <p:custDataLst>
                <p:tags r:id="rId8"/>
              </p:custDataLst>
            </p:nvPr>
          </p:nvSpPr>
          <p:spPr>
            <a:xfrm>
              <a:off x="2322" y="367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85" name="TextBox 84"/>
            <p:cNvSpPr txBox="1"/>
            <p:nvPr>
              <p:custDataLst>
                <p:tags r:id="rId9"/>
              </p:custDataLst>
            </p:nvPr>
          </p:nvSpPr>
          <p:spPr>
            <a:xfrm>
              <a:off x="2539" y="3996"/>
              <a:ext cx="722"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1</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86" name="Oval 83"/>
            <p:cNvSpPr/>
            <p:nvPr>
              <p:custDataLst>
                <p:tags r:id="rId10"/>
              </p:custDataLst>
            </p:nvPr>
          </p:nvSpPr>
          <p:spPr>
            <a:xfrm>
              <a:off x="2322" y="3665"/>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101395" name="组合 86"/>
          <p:cNvGrpSpPr/>
          <p:nvPr/>
        </p:nvGrpSpPr>
        <p:grpSpPr>
          <a:xfrm>
            <a:off x="1309370" y="2765743"/>
            <a:ext cx="574675" cy="576262"/>
            <a:chOff x="2322" y="5308"/>
            <a:chExt cx="1120" cy="1133"/>
          </a:xfrm>
        </p:grpSpPr>
        <p:sp>
          <p:nvSpPr>
            <p:cNvPr id="88" name="Oval 86"/>
            <p:cNvSpPr/>
            <p:nvPr>
              <p:custDataLst>
                <p:tags r:id="rId11"/>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89" name="Oval 87"/>
            <p:cNvSpPr/>
            <p:nvPr>
              <p:custDataLst>
                <p:tags r:id="rId12"/>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0" name="TextBox 88"/>
            <p:cNvSpPr txBox="1"/>
            <p:nvPr>
              <p:custDataLst>
                <p:tags r:id="rId13"/>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2</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1" name="Oval 87"/>
            <p:cNvSpPr/>
            <p:nvPr>
              <p:custDataLst>
                <p:tags r:id="rId14"/>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sp>
        <p:nvSpPr>
          <p:cNvPr id="92" name="文本框 91"/>
          <p:cNvSpPr txBox="1"/>
          <p:nvPr>
            <p:custDataLst>
              <p:tags r:id="rId15"/>
            </p:custDataLst>
          </p:nvPr>
        </p:nvSpPr>
        <p:spPr>
          <a:xfrm>
            <a:off x="2020570" y="4434205"/>
            <a:ext cx="4010025" cy="6083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1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（8）再访前应向对方致函或问候函，以加强对方的印象。</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401" name="组合 92"/>
          <p:cNvGrpSpPr/>
          <p:nvPr/>
        </p:nvGrpSpPr>
        <p:grpSpPr>
          <a:xfrm>
            <a:off x="1307783" y="4377055"/>
            <a:ext cx="576262" cy="576263"/>
            <a:chOff x="2322" y="5308"/>
            <a:chExt cx="1120" cy="1133"/>
          </a:xfrm>
        </p:grpSpPr>
        <p:sp>
          <p:nvSpPr>
            <p:cNvPr id="94" name="Oval 86"/>
            <p:cNvSpPr/>
            <p:nvPr>
              <p:custDataLst>
                <p:tags r:id="rId16"/>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95" name="Oval 87"/>
            <p:cNvSpPr/>
            <p:nvPr>
              <p:custDataLst>
                <p:tags r:id="rId17"/>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6" name="TextBox 88"/>
            <p:cNvSpPr txBox="1"/>
            <p:nvPr>
              <p:custDataLst>
                <p:tags r:id="rId18"/>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4</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7" name="Oval 87"/>
            <p:cNvSpPr/>
            <p:nvPr>
              <p:custDataLst>
                <p:tags r:id="rId19"/>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pic>
        <p:nvPicPr>
          <p:cNvPr id="78856" name="图片 1" descr="&amp;pky8424501714&amp;"/>
          <p:cNvPicPr>
            <a:picLocks noChangeAspect="1"/>
          </p:cNvPicPr>
          <p:nvPr/>
        </p:nvPicPr>
        <p:blipFill>
          <a:blip r:embed="rId20">
            <a:clrChange>
              <a:clrFrom>
                <a:srgbClr val="FEFEF6"/>
              </a:clrFrom>
              <a:clrTo>
                <a:srgbClr val="FEFEF6">
                  <a:alpha val="0"/>
                </a:srgbClr>
              </a:clrTo>
            </a:clrChange>
          </a:blip>
          <a:srcRect l="4047" t="12042" r="5789" b="7700"/>
          <a:stretch>
            <a:fillRect/>
          </a:stretch>
        </p:blipFill>
        <p:spPr>
          <a:xfrm>
            <a:off x="6527483" y="1686560"/>
            <a:ext cx="4289425" cy="3355975"/>
          </a:xfrm>
          <a:prstGeom prst="rect">
            <a:avLst/>
          </a:prstGeom>
          <a:noFill/>
          <a:ln w="9525">
            <a:noFill/>
          </a:ln>
        </p:spPr>
      </p:pic>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76"/>
                                        </p:tgtEl>
                                        <p:attrNameLst>
                                          <p:attrName>style.visibility</p:attrName>
                                        </p:attrNameLst>
                                      </p:cBhvr>
                                      <p:to>
                                        <p:strVal val="visible"/>
                                      </p:to>
                                    </p:set>
                                    <p:anim calcmode="lin" valueType="num">
                                      <p:cBhvr>
                                        <p:cTn id="7" dur="1000"/>
                                        <p:tgtEl>
                                          <p:spTgt spid="76"/>
                                        </p:tgtEl>
                                        <p:attrNameLst>
                                          <p:attrName>ppt_y</p:attrName>
                                        </p:attrNameLst>
                                      </p:cBhvr>
                                      <p:tavLst>
                                        <p:tav tm="0">
                                          <p:val>
                                            <p:strVal val="#ppt_y-#ppt_h*1.125000"/>
                                          </p:val>
                                        </p:tav>
                                        <p:tav tm="100000">
                                          <p:val>
                                            <p:strVal val="#ppt_y"/>
                                          </p:val>
                                        </p:tav>
                                      </p:tavLst>
                                    </p:anim>
                                    <p:animEffect transition="in" filter="wipe(down)">
                                      <p:cBhvr>
                                        <p:cTn id="8" dur="1000"/>
                                        <p:tgtEl>
                                          <p:spTgt spid="76"/>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77"/>
                                        </p:tgtEl>
                                        <p:attrNameLst>
                                          <p:attrName>style.visibility</p:attrName>
                                        </p:attrNameLst>
                                      </p:cBhvr>
                                      <p:to>
                                        <p:strVal val="visible"/>
                                      </p:to>
                                    </p:set>
                                    <p:anim calcmode="lin" valueType="num">
                                      <p:cBhvr>
                                        <p:cTn id="12" dur="1000"/>
                                        <p:tgtEl>
                                          <p:spTgt spid="77"/>
                                        </p:tgtEl>
                                        <p:attrNameLst>
                                          <p:attrName>ppt_y</p:attrName>
                                        </p:attrNameLst>
                                      </p:cBhvr>
                                      <p:tavLst>
                                        <p:tav tm="0">
                                          <p:val>
                                            <p:strVal val="#ppt_y-#ppt_h*1.125000"/>
                                          </p:val>
                                        </p:tav>
                                        <p:tav tm="100000">
                                          <p:val>
                                            <p:strVal val="#ppt_y"/>
                                          </p:val>
                                        </p:tav>
                                      </p:tavLst>
                                    </p:anim>
                                    <p:animEffect transition="in" filter="wipe(down)">
                                      <p:cBhvr>
                                        <p:cTn id="13" dur="1000"/>
                                        <p:tgtEl>
                                          <p:spTgt spid="77"/>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78"/>
                                        </p:tgtEl>
                                        <p:attrNameLst>
                                          <p:attrName>style.visibility</p:attrName>
                                        </p:attrNameLst>
                                      </p:cBhvr>
                                      <p:to>
                                        <p:strVal val="visible"/>
                                      </p:to>
                                    </p:set>
                                    <p:anim calcmode="lin" valueType="num">
                                      <p:cBhvr>
                                        <p:cTn id="17" dur="1000"/>
                                        <p:tgtEl>
                                          <p:spTgt spid="78"/>
                                        </p:tgtEl>
                                        <p:attrNameLst>
                                          <p:attrName>ppt_y</p:attrName>
                                        </p:attrNameLst>
                                      </p:cBhvr>
                                      <p:tavLst>
                                        <p:tav tm="0">
                                          <p:val>
                                            <p:strVal val="#ppt_y-#ppt_h*1.125000"/>
                                          </p:val>
                                        </p:tav>
                                        <p:tav tm="100000">
                                          <p:val>
                                            <p:strVal val="#ppt_y"/>
                                          </p:val>
                                        </p:tav>
                                      </p:tavLst>
                                    </p:anim>
                                    <p:animEffect transition="in" filter="wipe(down)">
                                      <p:cBhvr>
                                        <p:cTn id="18" dur="1000"/>
                                        <p:tgtEl>
                                          <p:spTgt spid="78"/>
                                        </p:tgtEl>
                                      </p:cBhvr>
                                    </p:animEffect>
                                  </p:childTnLst>
                                </p:cTn>
                              </p:par>
                            </p:childTnLst>
                          </p:cTn>
                        </p:par>
                        <p:par>
                          <p:cTn id="19" fill="hold">
                            <p:stCondLst>
                              <p:cond delay="3000"/>
                            </p:stCondLst>
                            <p:childTnLst>
                              <p:par>
                                <p:cTn id="20" presetID="12" presetClass="entr" presetSubtype="1" fill="hold" grpId="0" nodeType="afterEffect">
                                  <p:stCondLst>
                                    <p:cond delay="0"/>
                                  </p:stCondLst>
                                  <p:childTnLst>
                                    <p:set>
                                      <p:cBhvr>
                                        <p:cTn id="21" dur="1000" fill="hold">
                                          <p:stCondLst>
                                            <p:cond delay="0"/>
                                          </p:stCondLst>
                                        </p:cTn>
                                        <p:tgtEl>
                                          <p:spTgt spid="92"/>
                                        </p:tgtEl>
                                        <p:attrNameLst>
                                          <p:attrName>style.visibility</p:attrName>
                                        </p:attrNameLst>
                                      </p:cBhvr>
                                      <p:to>
                                        <p:strVal val="visible"/>
                                      </p:to>
                                    </p:set>
                                    <p:anim calcmode="lin" valueType="num">
                                      <p:cBhvr>
                                        <p:cTn id="22" dur="1000"/>
                                        <p:tgtEl>
                                          <p:spTgt spid="92"/>
                                        </p:tgtEl>
                                        <p:attrNameLst>
                                          <p:attrName>ppt_y</p:attrName>
                                        </p:attrNameLst>
                                      </p:cBhvr>
                                      <p:tavLst>
                                        <p:tav tm="0">
                                          <p:val>
                                            <p:strVal val="#ppt_y-#ppt_h*1.125000"/>
                                          </p:val>
                                        </p:tav>
                                        <p:tav tm="100000">
                                          <p:val>
                                            <p:strVal val="#ppt_y"/>
                                          </p:val>
                                        </p:tav>
                                      </p:tavLst>
                                    </p:anim>
                                    <p:animEffect transition="in" filter="wipe(down)">
                                      <p:cBhvr>
                                        <p:cTn id="23"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92"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项目四　推销实战训练</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637155"/>
            <a:ext cx="6414770" cy="78295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说服销售的技巧</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5006975" y="2369609"/>
            <a:ext cx="6383338" cy="784898"/>
            <a:chOff x="7657" y="3704"/>
            <a:chExt cx="9414" cy="1167"/>
          </a:xfrm>
        </p:grpSpPr>
        <p:sp>
          <p:nvSpPr>
            <p:cNvPr id="6" name="任意多边形 5"/>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276AA">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1</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7" name="矩形 6"/>
            <p:cNvSpPr/>
            <p:nvPr>
              <p:custDataLst>
                <p:tags r:id="rId2"/>
              </p:custDataLst>
            </p:nvPr>
          </p:nvSpPr>
          <p:spPr>
            <a:xfrm>
              <a:off x="8523" y="3704"/>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（1）客户的目标。</a:t>
              </a:r>
              <a:endPar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006975" y="3251200"/>
            <a:ext cx="6394450" cy="781050"/>
            <a:chOff x="7657" y="4972"/>
            <a:chExt cx="9428" cy="1166"/>
          </a:xfrm>
        </p:grpSpPr>
        <p:sp>
          <p:nvSpPr>
            <p:cNvPr id="9" name="任意多边形 8"/>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68A5">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2</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0" name="矩形 9"/>
            <p:cNvSpPr/>
            <p:nvPr>
              <p:custDataLst>
                <p:tags r:id="rId4"/>
              </p:custDataLst>
            </p:nvPr>
          </p:nvSpPr>
          <p:spPr>
            <a:xfrm>
              <a:off x="8537" y="4972"/>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（2）认识客户的观点。</a:t>
              </a:r>
              <a:endPar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5006975" y="4171950"/>
            <a:ext cx="6383338" cy="784225"/>
            <a:chOff x="7657" y="6083"/>
            <a:chExt cx="9414" cy="1167"/>
          </a:xfrm>
        </p:grpSpPr>
        <p:sp>
          <p:nvSpPr>
            <p:cNvPr id="12" name="任意多边形 11"/>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E5CA2">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3</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3" name="矩形 12"/>
            <p:cNvSpPr/>
            <p:nvPr>
              <p:custDataLst>
                <p:tags r:id="rId6"/>
              </p:custDataLst>
            </p:nvPr>
          </p:nvSpPr>
          <p:spPr>
            <a:xfrm>
              <a:off x="8523" y="6083"/>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（3）认识客户的现状。</a:t>
              </a:r>
              <a:endPar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5006975" y="5041900"/>
            <a:ext cx="6383338" cy="784225"/>
            <a:chOff x="7657" y="7906"/>
            <a:chExt cx="9414" cy="1167"/>
          </a:xfrm>
        </p:grpSpPr>
        <p:sp>
          <p:nvSpPr>
            <p:cNvPr id="15" name="任意多边形 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C85AE">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4</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6" name="矩形 15"/>
            <p:cNvSpPr/>
            <p:nvPr>
              <p:custDataLst>
                <p:tags r:id="rId8"/>
              </p:custDataLst>
            </p:nvPr>
          </p:nvSpPr>
          <p:spPr>
            <a:xfrm>
              <a:off x="8523" y="7906"/>
              <a:ext cx="8548" cy="1167"/>
            </a:xfrm>
            <a:prstGeom prst="rect">
              <a:avLst/>
            </a:prstGeom>
          </p:spPr>
          <p:txBody>
            <a:bodyPr wrap="square" lIns="90000" tIns="0" rIns="90000" bIns="46800" anchor="ctr" anchorCtr="0"/>
            <a:p>
              <a:pPr algn="just" fontAlgn="base">
                <a:lnSpc>
                  <a:spcPct val="130000"/>
                </a:lnSpc>
              </a:pPr>
              <a:r>
                <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（4）认识我们的产品在客户中的表现。</a:t>
              </a:r>
              <a:endParaRPr lang="zh-CN" altLang="en-US" sz="18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44402" name="组合 273"/>
          <p:cNvGrpSpPr/>
          <p:nvPr/>
        </p:nvGrpSpPr>
        <p:grpSpPr>
          <a:xfrm>
            <a:off x="1435100" y="2535238"/>
            <a:ext cx="2949575" cy="3829050"/>
            <a:chOff x="7775" y="4234"/>
            <a:chExt cx="3650" cy="4802"/>
          </a:xfrm>
        </p:grpSpPr>
        <p:sp>
          <p:nvSpPr>
            <p:cNvPr id="144403"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144404"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144405"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5E5CA2"/>
            </a:solidFill>
            <a:ln w="9525">
              <a:noFill/>
            </a:ln>
          </p:spPr>
          <p:txBody>
            <a:bodyPr/>
            <a:p>
              <a:endParaRPr lang="zh-CN" altLang="en-US"/>
            </a:p>
          </p:txBody>
        </p:sp>
        <p:sp>
          <p:nvSpPr>
            <p:cNvPr id="144406"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1891AB"/>
            </a:solidFill>
            <a:ln w="9525">
              <a:noFill/>
            </a:ln>
          </p:spPr>
          <p:txBody>
            <a:bodyPr/>
            <a:p>
              <a:endParaRPr lang="zh-CN" altLang="en-US"/>
            </a:p>
          </p:txBody>
        </p:sp>
        <p:sp>
          <p:nvSpPr>
            <p:cNvPr id="144407" name="任意多边形 21"/>
            <p:cNvSpPr/>
            <p:nvPr>
              <p:custDataLst>
                <p:tags r:id="rId13"/>
              </p:custDataLst>
            </p:nvPr>
          </p:nvSpPr>
          <p:spPr>
            <a:xfrm flipH="1">
              <a:off x="8872" y="4234"/>
              <a:ext cx="1214" cy="1243"/>
            </a:xfrm>
            <a:custGeom>
              <a:avLst/>
              <a:gdLst/>
              <a:ahLst/>
              <a:cxnLst/>
              <a:pathLst>
                <a:path w="120000" h="12000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315980"/>
            </a:solidFill>
            <a:ln w="9525">
              <a:noFill/>
            </a:ln>
          </p:spPr>
          <p:txBody>
            <a:bodyPr/>
            <a:p>
              <a:endParaRPr lang="zh-CN" altLang="en-US"/>
            </a:p>
          </p:txBody>
        </p:sp>
        <p:sp>
          <p:nvSpPr>
            <p:cNvPr id="144408"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00A09D"/>
            </a:solidFill>
            <a:ln w="9525">
              <a:noFill/>
            </a:ln>
          </p:spPr>
          <p:txBody>
            <a:bodyPr/>
            <a:p>
              <a:endParaRPr lang="zh-CN" altLang="en-US"/>
            </a:p>
          </p:txBody>
        </p:sp>
        <p:sp>
          <p:nvSpPr>
            <p:cNvPr id="144409"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1891AB"/>
            </a:solidFill>
            <a:ln w="9525">
              <a:noFill/>
            </a:ln>
          </p:spPr>
          <p:txBody>
            <a:bodyPr/>
            <a:p>
              <a:endParaRPr lang="zh-CN" altLang="en-US"/>
            </a:p>
          </p:txBody>
        </p:sp>
        <p:sp>
          <p:nvSpPr>
            <p:cNvPr id="144410" name="任意多边形 24"/>
            <p:cNvSpPr/>
            <p:nvPr>
              <p:custDataLst>
                <p:tags r:id="rId16"/>
              </p:custDataLst>
            </p:nvPr>
          </p:nvSpPr>
          <p:spPr>
            <a:xfrm flipH="1">
              <a:off x="10467" y="4889"/>
              <a:ext cx="917" cy="938"/>
            </a:xfrm>
            <a:custGeom>
              <a:avLst/>
              <a:gdLst/>
              <a:ahLst/>
              <a:cxnLst/>
              <a:pathLst>
                <a:path w="120000" h="12000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4A5E94"/>
            </a:solidFill>
            <a:ln w="9525">
              <a:noFill/>
            </a:ln>
          </p:spPr>
          <p:txBody>
            <a:bodyPr/>
            <a:p>
              <a:endParaRPr lang="zh-CN" altLang="en-US"/>
            </a:p>
          </p:txBody>
        </p:sp>
        <p:sp>
          <p:nvSpPr>
            <p:cNvPr id="144411"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00A09D"/>
            </a:solidFill>
            <a:ln w="9525">
              <a:noFill/>
            </a:ln>
          </p:spPr>
          <p:txBody>
            <a:bodyPr/>
            <a:p>
              <a:endParaRPr lang="zh-CN" altLang="en-US"/>
            </a:p>
          </p:txBody>
        </p:sp>
        <p:sp>
          <p:nvSpPr>
            <p:cNvPr id="144412"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144413"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144414"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144415"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144416"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3" name="直接连接符 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custDataLst>
              <p:tags r:id="rId23"/>
            </p:custDataLst>
          </p:nvPr>
        </p:nvSpPr>
        <p:spPr>
          <a:xfrm>
            <a:off x="876300" y="1480185"/>
            <a:ext cx="10439400" cy="43180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just" defTabSz="913765">
              <a:lnSpc>
                <a:spcPct val="130000"/>
              </a:lnSpc>
              <a:spcBef>
                <a:spcPts val="755"/>
              </a:spcBef>
              <a:spcAft>
                <a:spcPts val="0"/>
              </a:spcAft>
              <a:buClr>
                <a:srgbClr val="1F4E78"/>
              </a:buClr>
              <a:buSzPct val="120000"/>
              <a:buFont typeface="Wingdings" panose="05000000000000000000" charset="0"/>
              <a:buChar char="v"/>
            </a:pPr>
            <a:r>
              <a:rPr lang="zh-CN" altLang="en-US" sz="1800" strike="noStrike"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2. 初步接触时的表达方式</a:t>
            </a:r>
            <a:endParaRPr lang="zh-CN" altLang="en-US" sz="1800" strike="noStrike" noProof="1" dirty="0" smtClean="0">
              <a:ln w="3175">
                <a:noFill/>
                <a:prstDash val="dash"/>
              </a:ln>
              <a:solidFill>
                <a:schemeClr val="tx1">
                  <a:lumMod val="50000"/>
                  <a:lumOff val="50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26758" y="2348865"/>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759710"/>
            <a:ext cx="6083935" cy="2693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（1）陈述情况</a:t>
            </a:r>
            <a:endPar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必须使客户知道我们在提出建议时已经考虑并了解他的情况，最佳方法就是做一个简单的情况说明。这个情况说明的内容应该包括对客户、市场、消费者及公司的条件、需要、限制、机会。在陈述情况这一步骤中，我们必须要做到引起客户的兴趣。</a:t>
            </a:r>
            <a:endPar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8856" name="图片 1" descr="&amp;pky8424501714&amp;"/>
          <p:cNvPicPr>
            <a:picLocks noChangeAspect="1"/>
          </p:cNvPicPr>
          <p:nvPr/>
        </p:nvPicPr>
        <p:blipFill>
          <a:blip r:embed="rId3">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779270"/>
            <a:ext cx="2940685" cy="450850"/>
          </a:xfrm>
          <a:prstGeom prst="rect">
            <a:avLst/>
          </a:prstGeom>
          <a:noFill/>
        </p:spPr>
        <p:txBody>
          <a:bodyPr wrap="square" rtlCol="0" anchor="t">
            <a:spAutoFit/>
          </a:bodyP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2. 说服销售的步骤</a:t>
            </a:r>
            <a:endPar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2" name="直接连接符 1"/>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26758" y="2348865"/>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565400"/>
            <a:ext cx="6083935" cy="31089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（2）陈述主意</a:t>
            </a:r>
            <a:endPar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我们在陈述主意时，必须做到：简单、清楚；符合需要及机会；必须有行动的建议；解释如何动作；谁负责什么，何时、何地进行；怎样进行；解释主意或产品特征及利益；预计问题或异议；帮助客户评估及对主意做出决定；建议容易的下一步（即达成协议）；使行动容易开展；预先准备好所需要的材料。</a:t>
            </a:r>
            <a:endParaRPr lang="zh-CN" altLang="en-US" sz="18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8856" name="图片 1" descr="&amp;pky8424501714&amp;"/>
          <p:cNvPicPr>
            <a:picLocks noChangeAspect="1"/>
          </p:cNvPicPr>
          <p:nvPr/>
        </p:nvPicPr>
        <p:blipFill>
          <a:blip r:embed="rId3">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779270"/>
            <a:ext cx="2940685" cy="450850"/>
          </a:xfrm>
          <a:prstGeom prst="rect">
            <a:avLst/>
          </a:prstGeom>
          <a:noFill/>
        </p:spPr>
        <p:txBody>
          <a:bodyPr wrap="square" rtlCol="0" anchor="t">
            <a:spAutoFit/>
          </a:bodyP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2. 说服销售的步骤</a:t>
            </a:r>
            <a:endPar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2" name="直接连接符 1"/>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nvGrpSpPr>
        <p:grpSpPr>
          <a:xfrm>
            <a:off x="1055688" y="2467928"/>
            <a:ext cx="10015537" cy="2616200"/>
            <a:chOff x="1308" y="3918"/>
            <a:chExt cx="15772" cy="4121"/>
          </a:xfrm>
        </p:grpSpPr>
        <p:sp>
          <p:nvSpPr>
            <p:cNvPr id="41" name="Arc 39"/>
            <p:cNvSpPr/>
            <p:nvPr>
              <p:custDataLst>
                <p:tags r:id="rId1"/>
              </p:custDataLst>
            </p:nvPr>
          </p:nvSpPr>
          <p:spPr>
            <a:xfrm>
              <a:off x="14510" y="4559"/>
              <a:ext cx="2570" cy="2549"/>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42" name="Straight Connector 40"/>
            <p:cNvCxnSpPr/>
            <p:nvPr>
              <p:custDataLst>
                <p:tags r:id="rId2"/>
              </p:custDataLst>
            </p:nvPr>
          </p:nvCxnSpPr>
          <p:spPr>
            <a:xfrm>
              <a:off x="1378" y="7099"/>
              <a:ext cx="14400"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43" name="Straight Connector 44"/>
            <p:cNvCxnSpPr/>
            <p:nvPr>
              <p:custDataLst>
                <p:tags r:id="rId3"/>
              </p:custDataLst>
            </p:nvPr>
          </p:nvCxnSpPr>
          <p:spPr>
            <a:xfrm>
              <a:off x="1485" y="4559"/>
              <a:ext cx="144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51" name="Shape 2772"/>
            <p:cNvSpPr/>
            <p:nvPr>
              <p:custDataLst>
                <p:tags r:id="rId4"/>
              </p:custDataLst>
            </p:nvPr>
          </p:nvSpPr>
          <p:spPr>
            <a:xfrm>
              <a:off x="1308" y="4769"/>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Oval 60"/>
            <p:cNvSpPr/>
            <p:nvPr>
              <p:custDataLst>
                <p:tags r:id="rId5"/>
              </p:custDataLst>
            </p:nvPr>
          </p:nvSpPr>
          <p:spPr>
            <a:xfrm>
              <a:off x="2331" y="4483"/>
              <a:ext cx="163" cy="163"/>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0" name="文本框 49"/>
            <p:cNvSpPr txBox="1"/>
            <p:nvPr>
              <p:custDataLst>
                <p:tags r:id="rId6"/>
              </p:custDataLst>
            </p:nvPr>
          </p:nvSpPr>
          <p:spPr>
            <a:xfrm>
              <a:off x="1370" y="4809"/>
              <a:ext cx="2086" cy="598"/>
            </a:xfrm>
            <a:prstGeom prst="rect">
              <a:avLst/>
            </a:prstGeom>
            <a:noFill/>
          </p:spPr>
          <p:txBody>
            <a:bodyPr wrap="square" lIns="90000" tIns="46800" rIns="90000" rtlCol="0" anchor="ctr" anchorCtr="0">
              <a:normAutofit fontScale="90000"/>
            </a:bodyPr>
            <a:p>
              <a:pPr marR="0" algn="ctr" defTabSz="914400" fontAlgn="auto">
                <a:lnSpc>
                  <a:spcPct val="120000"/>
                </a:lnSpc>
                <a:spcBef>
                  <a:spcPts val="0"/>
                </a:spcBef>
                <a:spcAft>
                  <a:spcPts val="0"/>
                </a:spcAft>
                <a:buClrTx/>
                <a:buSzTx/>
                <a:buFontTx/>
                <a:defRPr/>
              </a:pPr>
              <a:r>
                <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断言的方式</a:t>
              </a:r>
              <a:endPar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8" name="文本框 67"/>
            <p:cNvSpPr txBox="1"/>
            <p:nvPr>
              <p:custDataLst>
                <p:tags r:id="rId7"/>
              </p:custDataLst>
            </p:nvPr>
          </p:nvSpPr>
          <p:spPr>
            <a:xfrm>
              <a:off x="1941"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Oval 51"/>
            <p:cNvSpPr/>
            <p:nvPr>
              <p:custDataLst>
                <p:tags r:id="rId8"/>
              </p:custDataLst>
            </p:nvPr>
          </p:nvSpPr>
          <p:spPr>
            <a:xfrm>
              <a:off x="2331" y="7048"/>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0" name="Shape 2772"/>
            <p:cNvSpPr/>
            <p:nvPr>
              <p:custDataLst>
                <p:tags r:id="rId9"/>
              </p:custDataLst>
            </p:nvPr>
          </p:nvSpPr>
          <p:spPr>
            <a:xfrm>
              <a:off x="1308" y="7350"/>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文本框 60"/>
            <p:cNvSpPr txBox="1"/>
            <p:nvPr>
              <p:custDataLst>
                <p:tags r:id="rId10"/>
              </p:custDataLst>
            </p:nvPr>
          </p:nvSpPr>
          <p:spPr>
            <a:xfrm>
              <a:off x="1370"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利用其他</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客户</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2" name="文本框 71"/>
            <p:cNvSpPr txBox="1"/>
            <p:nvPr>
              <p:custDataLst>
                <p:tags r:id="rId11"/>
              </p:custDataLst>
            </p:nvPr>
          </p:nvSpPr>
          <p:spPr>
            <a:xfrm>
              <a:off x="1941"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Oval 61"/>
            <p:cNvSpPr/>
            <p:nvPr>
              <p:custDataLst>
                <p:tags r:id="rId12"/>
              </p:custDataLst>
            </p:nvPr>
          </p:nvSpPr>
          <p:spPr>
            <a:xfrm>
              <a:off x="5260" y="4483"/>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 name="Shape 2772"/>
            <p:cNvSpPr/>
            <p:nvPr>
              <p:custDataLst>
                <p:tags r:id="rId13"/>
              </p:custDataLst>
            </p:nvPr>
          </p:nvSpPr>
          <p:spPr>
            <a:xfrm>
              <a:off x="4237" y="4769"/>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4"/>
              </p:custDataLst>
            </p:nvPr>
          </p:nvSpPr>
          <p:spPr>
            <a:xfrm>
              <a:off x="4361" y="4809"/>
              <a:ext cx="2086" cy="598"/>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感染</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9" name="文本框 68"/>
            <p:cNvSpPr txBox="1"/>
            <p:nvPr>
              <p:custDataLst>
                <p:tags r:id="rId15"/>
              </p:custDataLst>
            </p:nvPr>
          </p:nvSpPr>
          <p:spPr>
            <a:xfrm>
              <a:off x="4870"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Oval 51"/>
            <p:cNvSpPr/>
            <p:nvPr>
              <p:custDataLst>
                <p:tags r:id="rId16"/>
              </p:custDataLst>
            </p:nvPr>
          </p:nvSpPr>
          <p:spPr>
            <a:xfrm>
              <a:off x="5311" y="7018"/>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2" name="Shape 2772"/>
            <p:cNvSpPr/>
            <p:nvPr>
              <p:custDataLst>
                <p:tags r:id="rId17"/>
              </p:custDataLst>
            </p:nvPr>
          </p:nvSpPr>
          <p:spPr>
            <a:xfrm>
              <a:off x="4350" y="7350"/>
              <a:ext cx="2210" cy="677"/>
            </a:xfrm>
            <a:prstGeom prst="roundRect">
              <a:avLst>
                <a:gd name="adj" fmla="val 50000"/>
              </a:avLst>
            </a:prstGeom>
            <a:solidFill>
              <a:schemeClr val="accent2">
                <a:lumMod val="50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文本框 62"/>
            <p:cNvSpPr txBox="1"/>
            <p:nvPr>
              <p:custDataLst>
                <p:tags r:id="rId18"/>
              </p:custDataLst>
            </p:nvPr>
          </p:nvSpPr>
          <p:spPr>
            <a:xfrm>
              <a:off x="4474" y="7390"/>
              <a:ext cx="2086" cy="598"/>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利用资料</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3" name="文本框 72"/>
            <p:cNvSpPr txBox="1"/>
            <p:nvPr>
              <p:custDataLst>
                <p:tags r:id="rId19"/>
              </p:custDataLst>
            </p:nvPr>
          </p:nvSpPr>
          <p:spPr>
            <a:xfrm>
              <a:off x="4983"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Oval 61"/>
            <p:cNvSpPr/>
            <p:nvPr>
              <p:custDataLst>
                <p:tags r:id="rId20"/>
              </p:custDataLst>
            </p:nvPr>
          </p:nvSpPr>
          <p:spPr>
            <a:xfrm>
              <a:off x="8075" y="448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Shape 2772"/>
            <p:cNvSpPr/>
            <p:nvPr>
              <p:custDataLst>
                <p:tags r:id="rId21"/>
              </p:custDataLst>
            </p:nvPr>
          </p:nvSpPr>
          <p:spPr>
            <a:xfrm>
              <a:off x="7052" y="4769"/>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2"/>
              </p:custDataLst>
            </p:nvPr>
          </p:nvSpPr>
          <p:spPr>
            <a:xfrm>
              <a:off x="7052" y="4808"/>
              <a:ext cx="2086" cy="598"/>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做良好的</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听众</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0" name="文本框 69"/>
            <p:cNvSpPr txBox="1"/>
            <p:nvPr>
              <p:custDataLst>
                <p:tags r:id="rId23"/>
              </p:custDataLst>
            </p:nvPr>
          </p:nvSpPr>
          <p:spPr>
            <a:xfrm>
              <a:off x="7685"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Oval 52"/>
            <p:cNvSpPr/>
            <p:nvPr>
              <p:custDataLst>
                <p:tags r:id="rId24"/>
              </p:custDataLst>
            </p:nvPr>
          </p:nvSpPr>
          <p:spPr>
            <a:xfrm>
              <a:off x="8188" y="7048"/>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4" name="Shape 2772"/>
            <p:cNvSpPr/>
            <p:nvPr>
              <p:custDataLst>
                <p:tags r:id="rId25"/>
              </p:custDataLst>
            </p:nvPr>
          </p:nvSpPr>
          <p:spPr>
            <a:xfrm>
              <a:off x="7165" y="7350"/>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custDataLst>
                <p:tags r:id="rId26"/>
              </p:custDataLst>
            </p:nvPr>
          </p:nvSpPr>
          <p:spPr>
            <a:xfrm>
              <a:off x="7289"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用明朗的语调讲话</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4" name="文本框 73"/>
            <p:cNvSpPr txBox="1"/>
            <p:nvPr>
              <p:custDataLst>
                <p:tags r:id="rId27"/>
              </p:custDataLst>
            </p:nvPr>
          </p:nvSpPr>
          <p:spPr>
            <a:xfrm>
              <a:off x="7798"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a:t>
              </a:r>
              <a:r>
                <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8</a:t>
              </a:r>
              <a:endPar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Oval 62"/>
            <p:cNvSpPr/>
            <p:nvPr>
              <p:custDataLst>
                <p:tags r:id="rId28"/>
              </p:custDataLst>
            </p:nvPr>
          </p:nvSpPr>
          <p:spPr>
            <a:xfrm>
              <a:off x="11795" y="4477"/>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1" name="文本框 70"/>
            <p:cNvSpPr txBox="1"/>
            <p:nvPr>
              <p:custDataLst>
                <p:tags r:id="rId29"/>
              </p:custDataLst>
            </p:nvPr>
          </p:nvSpPr>
          <p:spPr>
            <a:xfrm>
              <a:off x="11405" y="3918"/>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Oval 53"/>
            <p:cNvSpPr/>
            <p:nvPr>
              <p:custDataLst>
                <p:tags r:id="rId30"/>
              </p:custDataLst>
            </p:nvPr>
          </p:nvSpPr>
          <p:spPr>
            <a:xfrm>
              <a:off x="11795" y="7048"/>
              <a:ext cx="163" cy="163"/>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Shape 2772"/>
            <p:cNvSpPr/>
            <p:nvPr>
              <p:custDataLst>
                <p:tags r:id="rId31"/>
              </p:custDataLst>
            </p:nvPr>
          </p:nvSpPr>
          <p:spPr>
            <a:xfrm>
              <a:off x="10772" y="7361"/>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32"/>
              </p:custDataLst>
            </p:nvPr>
          </p:nvSpPr>
          <p:spPr>
            <a:xfrm>
              <a:off x="10834" y="7401"/>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提出问题须注意角度</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5" name="文本框 74"/>
            <p:cNvSpPr txBox="1"/>
            <p:nvPr>
              <p:custDataLst>
                <p:tags r:id="rId33"/>
              </p:custDataLst>
            </p:nvPr>
          </p:nvSpPr>
          <p:spPr>
            <a:xfrm>
              <a:off x="11405"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09</a:t>
              </a:r>
              <a:endPar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Shape 2772"/>
            <p:cNvSpPr/>
            <p:nvPr>
              <p:custDataLst>
                <p:tags r:id="rId34"/>
              </p:custDataLst>
            </p:nvPr>
          </p:nvSpPr>
          <p:spPr>
            <a:xfrm>
              <a:off x="10772" y="4775"/>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custDataLst>
                <p:tags r:id="rId35"/>
              </p:custDataLst>
            </p:nvPr>
          </p:nvSpPr>
          <p:spPr>
            <a:xfrm>
              <a:off x="10834" y="4809"/>
              <a:ext cx="2086" cy="598"/>
            </a:xfrm>
            <a:prstGeom prst="rect">
              <a:avLst/>
            </a:prstGeom>
            <a:noFill/>
          </p:spPr>
          <p:txBody>
            <a:bodyPr wrap="square" lIns="90000" tIns="46800" rIns="90000" rtlCol="0" anchor="ctr" anchorCtr="0">
              <a:normAutofit fontScale="90000"/>
            </a:bodyPr>
            <a:p>
              <a:pPr marR="0" algn="ctr" defTabSz="914400" fontAlgn="auto">
                <a:lnSpc>
                  <a:spcPct val="120000"/>
                </a:lnSpc>
                <a:spcBef>
                  <a:spcPts val="0"/>
                </a:spcBef>
                <a:spcAft>
                  <a:spcPts val="0"/>
                </a:spcAft>
                <a:buClrTx/>
                <a:buSzTx/>
                <a:buFontTx/>
                <a:defRPr/>
              </a:pPr>
              <a:r>
                <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提问的技巧</a:t>
              </a:r>
              <a:endPar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 name="Oval 51"/>
            <p:cNvSpPr/>
            <p:nvPr>
              <p:custDataLst>
                <p:tags r:id="rId36"/>
              </p:custDataLst>
            </p:nvPr>
          </p:nvSpPr>
          <p:spPr>
            <a:xfrm>
              <a:off x="15335" y="447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Shape 2772"/>
            <p:cNvSpPr/>
            <p:nvPr>
              <p:custDataLst>
                <p:tags r:id="rId37"/>
              </p:custDataLst>
            </p:nvPr>
          </p:nvSpPr>
          <p:spPr>
            <a:xfrm>
              <a:off x="14312" y="4775"/>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1"/>
            <p:nvPr>
              <p:custDataLst>
                <p:tags r:id="rId38"/>
              </p:custDataLst>
            </p:nvPr>
          </p:nvSpPr>
          <p:spPr>
            <a:xfrm>
              <a:off x="14373" y="4815"/>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利用刚好在场的人</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0" name="文本框 9"/>
            <p:cNvSpPr txBox="1"/>
            <p:nvPr>
              <p:custDataLst>
                <p:tags r:id="rId39"/>
              </p:custDataLst>
            </p:nvPr>
          </p:nvSpPr>
          <p:spPr>
            <a:xfrm>
              <a:off x="14945" y="3937"/>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Oval 61"/>
            <p:cNvSpPr/>
            <p:nvPr>
              <p:custDataLst>
                <p:tags r:id="rId40"/>
              </p:custDataLst>
            </p:nvPr>
          </p:nvSpPr>
          <p:spPr>
            <a:xfrm>
              <a:off x="15610" y="7048"/>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Shape 2772"/>
            <p:cNvSpPr/>
            <p:nvPr>
              <p:custDataLst>
                <p:tags r:id="rId41"/>
              </p:custDataLst>
            </p:nvPr>
          </p:nvSpPr>
          <p:spPr>
            <a:xfrm>
              <a:off x="14600" y="7362"/>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custDataLst>
                <p:tags r:id="rId42"/>
              </p:custDataLst>
            </p:nvPr>
          </p:nvSpPr>
          <p:spPr>
            <a:xfrm>
              <a:off x="14661" y="7402"/>
              <a:ext cx="2086" cy="598"/>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心理暗示的方法</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8" name="文本框 17"/>
            <p:cNvSpPr txBox="1"/>
            <p:nvPr>
              <p:custDataLst>
                <p:tags r:id="rId43"/>
              </p:custDataLst>
            </p:nvPr>
          </p:nvSpPr>
          <p:spPr>
            <a:xfrm>
              <a:off x="15233" y="6516"/>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10</a:t>
              </a:r>
              <a:endPar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5" name="文本框 24"/>
          <p:cNvSpPr txBox="1"/>
          <p:nvPr/>
        </p:nvSpPr>
        <p:spPr>
          <a:xfrm>
            <a:off x="911225" y="1485265"/>
            <a:ext cx="3987165" cy="450850"/>
          </a:xfrm>
          <a:prstGeom prst="rect">
            <a:avLst/>
          </a:prstGeom>
          <a:noFill/>
        </p:spPr>
        <p:txBody>
          <a:bodyPr wrap="square" rtlCol="0" anchor="t">
            <a:spAutoFit/>
          </a:bodyP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3. 说服销售的一般技巧</a:t>
            </a:r>
            <a:endPar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4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000" fill="hold">
                                          <p:stCondLst>
                                            <p:cond delay="0"/>
                                          </p:stCondLst>
                                        </p:cTn>
                                        <p:tgtEl>
                                          <p:spTgt spid="21"/>
                                        </p:tgtEl>
                                        <p:attrNameLst>
                                          <p:attrName>style.visibility</p:attrName>
                                        </p:attrNameLst>
                                      </p:cBhvr>
                                      <p:to>
                                        <p:strVal val="visible"/>
                                      </p:to>
                                    </p:set>
                                    <p:anim calcmode="lin" valueType="num">
                                      <p:cBhvr>
                                        <p:cTn id="7" dur="1000"/>
                                        <p:tgtEl>
                                          <p:spTgt spid="21"/>
                                        </p:tgtEl>
                                        <p:attrNameLst>
                                          <p:attrName>ppt_y</p:attrName>
                                        </p:attrNameLst>
                                      </p:cBhvr>
                                      <p:tavLst>
                                        <p:tav tm="0">
                                          <p:val>
                                            <p:strVal val="#ppt_y-#ppt_h*1.125000"/>
                                          </p:val>
                                        </p:tav>
                                        <p:tav tm="100000">
                                          <p:val>
                                            <p:strVal val="#ppt_y"/>
                                          </p:val>
                                        </p:tav>
                                      </p:tavLst>
                                    </p:anim>
                                    <p:animEffect transition="in" filter="wipe(down)">
                                      <p:cBhvr>
                                        <p:cTn id="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270476" y="1527493"/>
            <a:ext cx="9779655" cy="4494774"/>
            <a:chOff x="2649" y="2743"/>
            <a:chExt cx="13498" cy="4974"/>
          </a:xfrm>
        </p:grpSpPr>
        <p:sp>
          <p:nvSpPr>
            <p:cNvPr id="114" name="圆角矩形 113"/>
            <p:cNvSpPr/>
            <p:nvPr>
              <p:custDataLst>
                <p:tags r:id="rId1"/>
              </p:custDataLst>
            </p:nvPr>
          </p:nvSpPr>
          <p:spPr>
            <a:xfrm>
              <a:off x="2965" y="2951"/>
              <a:ext cx="12944" cy="4653"/>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649" y="7317"/>
              <a:ext cx="761" cy="400"/>
              <a:chOff x="6004" y="4713"/>
              <a:chExt cx="761" cy="400"/>
            </a:xfrm>
          </p:grpSpPr>
          <p:sp>
            <p:nvSpPr>
              <p:cNvPr id="119" name="菱形 118"/>
              <p:cNvSpPr/>
              <p:nvPr>
                <p:custDataLst>
                  <p:tags r:id="rId4"/>
                </p:custDataLst>
              </p:nvPr>
            </p:nvSpPr>
            <p:spPr>
              <a:xfrm>
                <a:off x="6004" y="4713"/>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71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71" y="7317"/>
              <a:ext cx="776" cy="400"/>
              <a:chOff x="6096" y="4713"/>
              <a:chExt cx="776" cy="400"/>
            </a:xfrm>
          </p:grpSpPr>
          <p:sp>
            <p:nvSpPr>
              <p:cNvPr id="122" name="菱形 121"/>
              <p:cNvSpPr/>
              <p:nvPr>
                <p:custDataLst>
                  <p:tags r:id="rId6"/>
                </p:custDataLst>
              </p:nvPr>
            </p:nvSpPr>
            <p:spPr>
              <a:xfrm>
                <a:off x="6096" y="4713"/>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12" y="4713"/>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1954530"/>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（1）客商身份调查（表 3-1）</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2" name="图片 1"/>
          <p:cNvPicPr>
            <a:picLocks noChangeAspect="1"/>
          </p:cNvPicPr>
          <p:nvPr/>
        </p:nvPicPr>
        <p:blipFill>
          <a:blip r:embed="rId14"/>
          <a:stretch>
            <a:fillRect/>
          </a:stretch>
        </p:blipFill>
        <p:spPr>
          <a:xfrm>
            <a:off x="2783840" y="2564765"/>
            <a:ext cx="6208395" cy="3191510"/>
          </a:xfrm>
          <a:prstGeom prst="rect">
            <a:avLst/>
          </a:prstGeom>
        </p:spPr>
      </p:pic>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7825" name="组合 112"/>
          <p:cNvGrpSpPr/>
          <p:nvPr/>
        </p:nvGrpSpPr>
        <p:grpSpPr>
          <a:xfrm>
            <a:off x="970915" y="1440180"/>
            <a:ext cx="9991090" cy="4699000"/>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662430" y="1844675"/>
            <a:ext cx="4521200" cy="40144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说服销售的要点</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在说服销售的过程中要掌握如下要点：</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（1）写下自己的目的，尽力向客户提供帮助和支援，使客户对自己所购买的产品及做出的购买选择能真诚的满意。</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（2）记住你的策略，引导客户理解并感受到你在销售准备时的构思。在销售介绍中，销售员还要根据客户的需求变化随时调整自己的构思。</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（3）时刻牢记有四种情况会阻碍客户去购买他需要的东西：①不信任；②无需求；③无帮助；④不急需。</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5239" name="组合 529"/>
          <p:cNvGrpSpPr/>
          <p:nvPr/>
        </p:nvGrpSpPr>
        <p:grpSpPr>
          <a:xfrm>
            <a:off x="6364288" y="2050098"/>
            <a:ext cx="3854450" cy="3471862"/>
            <a:chOff x="7559040" y="2605148"/>
            <a:chExt cx="3855041" cy="2921514"/>
          </a:xfrm>
        </p:grpSpPr>
        <p:sp>
          <p:nvSpPr>
            <p:cNvPr id="8" name="PA-装饰 矩形: 圆角 7"/>
            <p:cNvSpPr/>
            <p:nvPr>
              <p:custDataLst>
                <p:tags r:id="rId11"/>
              </p:custDataLst>
            </p:nvPr>
          </p:nvSpPr>
          <p:spPr>
            <a:xfrm>
              <a:off x="11054251" y="3885974"/>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PA-装饰 矩形: 圆角 8"/>
            <p:cNvSpPr/>
            <p:nvPr>
              <p:custDataLst>
                <p:tags r:id="rId12"/>
              </p:custDataLst>
            </p:nvPr>
          </p:nvSpPr>
          <p:spPr>
            <a:xfrm>
              <a:off x="8002418" y="4281019"/>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PA-装饰 矩形: 圆角 9"/>
            <p:cNvSpPr/>
            <p:nvPr>
              <p:custDataLst>
                <p:tags r:id="rId13"/>
              </p:custDataLst>
            </p:nvPr>
          </p:nvSpPr>
          <p:spPr>
            <a:xfrm>
              <a:off x="7619538" y="5263509"/>
              <a:ext cx="359830" cy="73951"/>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87" name="PA-圆角矩形 3"/>
            <p:cNvSpPr/>
            <p:nvPr>
              <p:custDataLst>
                <p:tags r:id="rId14"/>
              </p:custDataLst>
            </p:nvPr>
          </p:nvSpPr>
          <p:spPr>
            <a:xfrm>
              <a:off x="9451346" y="3094294"/>
              <a:ext cx="1837887" cy="757116"/>
            </a:xfrm>
            <a:custGeom>
              <a:avLst/>
              <a:gdLst>
                <a:gd name="connsiteX0" fmla="*/ 12526 w 3645535"/>
                <a:gd name="connsiteY0" fmla="*/ 0 h 1501775"/>
                <a:gd name="connsiteX1" fmla="*/ 3633013 w 3645535"/>
                <a:gd name="connsiteY1" fmla="*/ 2 h 1501775"/>
                <a:gd name="connsiteX2" fmla="*/ 3645535 w 3645535"/>
                <a:gd name="connsiteY2" fmla="*/ 12527 h 1501775"/>
                <a:gd name="connsiteX3" fmla="*/ 3645532 w 3645535"/>
                <a:gd name="connsiteY3" fmla="*/ 1489248 h 1501775"/>
                <a:gd name="connsiteX4" fmla="*/ 3633012 w 3645535"/>
                <a:gd name="connsiteY4" fmla="*/ 1501774 h 1501775"/>
                <a:gd name="connsiteX5" fmla="*/ 12523 w 3645535"/>
                <a:gd name="connsiteY5" fmla="*/ 1501775 h 1501775"/>
                <a:gd name="connsiteX6" fmla="*/ 1 w 3645535"/>
                <a:gd name="connsiteY6" fmla="*/ 1489249 h 1501775"/>
                <a:gd name="connsiteX7" fmla="*/ 0 w 3645535"/>
                <a:gd name="connsiteY7" fmla="*/ 12527 h 1501775"/>
                <a:gd name="connsiteX8" fmla="*/ 12526 w 3645535"/>
                <a:gd name="connsiteY8" fmla="*/ 0 h 150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5535" h="1501775">
                  <a:moveTo>
                    <a:pt x="12526" y="0"/>
                  </a:moveTo>
                  <a:lnTo>
                    <a:pt x="3633013" y="2"/>
                  </a:lnTo>
                  <a:cubicBezTo>
                    <a:pt x="3639926" y="4"/>
                    <a:pt x="3645536" y="5609"/>
                    <a:pt x="3645535" y="12527"/>
                  </a:cubicBezTo>
                  <a:lnTo>
                    <a:pt x="3645532" y="1489248"/>
                  </a:lnTo>
                  <a:cubicBezTo>
                    <a:pt x="3645536" y="1496166"/>
                    <a:pt x="3639928" y="1501775"/>
                    <a:pt x="3633012" y="1501774"/>
                  </a:cubicBezTo>
                  <a:lnTo>
                    <a:pt x="12523" y="1501775"/>
                  </a:lnTo>
                  <a:cubicBezTo>
                    <a:pt x="5609" y="1501775"/>
                    <a:pt x="-3" y="1496167"/>
                    <a:pt x="1" y="1489249"/>
                  </a:cubicBezTo>
                  <a:lnTo>
                    <a:pt x="0" y="12527"/>
                  </a:lnTo>
                  <a:cubicBezTo>
                    <a:pt x="0" y="5612"/>
                    <a:pt x="5610" y="2"/>
                    <a:pt x="12526" y="0"/>
                  </a:cubicBezTo>
                  <a:close/>
                </a:path>
              </a:pathLst>
            </a:custGeom>
            <a:blipFill dpi="0" rotWithShape="0">
              <a:blip r:embed="rId15"/>
              <a:srcRect/>
              <a:stretch>
                <a:fillRect l="-140000" t="-234000" r="-194000" b="-30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203" name="PA-圆角矩形 2"/>
            <p:cNvSpPr/>
            <p:nvPr>
              <p:custDataLst>
                <p:tags r:id="rId16"/>
              </p:custDataLst>
            </p:nvPr>
          </p:nvSpPr>
          <p:spPr>
            <a:xfrm>
              <a:off x="7656688" y="2605148"/>
              <a:ext cx="1755934" cy="1639725"/>
            </a:xfrm>
            <a:custGeom>
              <a:avLst/>
              <a:gdLst>
                <a:gd name="connsiteX0" fmla="*/ 27130 w 3482977"/>
                <a:gd name="connsiteY0" fmla="*/ 0 h 3252471"/>
                <a:gd name="connsiteX1" fmla="*/ 3455851 w 3482977"/>
                <a:gd name="connsiteY1" fmla="*/ 1 h 3252471"/>
                <a:gd name="connsiteX2" fmla="*/ 3482977 w 3482977"/>
                <a:gd name="connsiteY2" fmla="*/ 27131 h 3252471"/>
                <a:gd name="connsiteX3" fmla="*/ 3482974 w 3482977"/>
                <a:gd name="connsiteY3" fmla="*/ 3225345 h 3252471"/>
                <a:gd name="connsiteX4" fmla="*/ 3455849 w 3482977"/>
                <a:gd name="connsiteY4" fmla="*/ 3252466 h 3252471"/>
                <a:gd name="connsiteX5" fmla="*/ 27127 w 3482977"/>
                <a:gd name="connsiteY5" fmla="*/ 3252471 h 3252471"/>
                <a:gd name="connsiteX6" fmla="*/ 0 w 3482977"/>
                <a:gd name="connsiteY6" fmla="*/ 3225340 h 3252471"/>
                <a:gd name="connsiteX7" fmla="*/ 3 w 3482977"/>
                <a:gd name="connsiteY7" fmla="*/ 27124 h 3252471"/>
                <a:gd name="connsiteX8" fmla="*/ 27130 w 3482977"/>
                <a:gd name="connsiteY8" fmla="*/ 0 h 32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977" h="3252471">
                  <a:moveTo>
                    <a:pt x="27130" y="0"/>
                  </a:moveTo>
                  <a:lnTo>
                    <a:pt x="3455851" y="1"/>
                  </a:lnTo>
                  <a:cubicBezTo>
                    <a:pt x="3470831" y="3"/>
                    <a:pt x="3482976" y="12150"/>
                    <a:pt x="3482977" y="27131"/>
                  </a:cubicBezTo>
                  <a:lnTo>
                    <a:pt x="3482974" y="3225345"/>
                  </a:lnTo>
                  <a:cubicBezTo>
                    <a:pt x="3482976" y="3240325"/>
                    <a:pt x="3470835" y="3252471"/>
                    <a:pt x="3455849" y="3252466"/>
                  </a:cubicBezTo>
                  <a:lnTo>
                    <a:pt x="27127" y="3252471"/>
                  </a:lnTo>
                  <a:cubicBezTo>
                    <a:pt x="12150" y="3252469"/>
                    <a:pt x="3" y="3240325"/>
                    <a:pt x="0" y="3225340"/>
                  </a:cubicBezTo>
                  <a:lnTo>
                    <a:pt x="3" y="27124"/>
                  </a:lnTo>
                  <a:cubicBezTo>
                    <a:pt x="3" y="12144"/>
                    <a:pt x="12149" y="3"/>
                    <a:pt x="27130" y="0"/>
                  </a:cubicBezTo>
                  <a:close/>
                </a:path>
              </a:pathLst>
            </a:custGeom>
            <a:blipFill dpi="0" rotWithShape="0">
              <a:blip r:embed="rId15"/>
              <a:srcRect/>
              <a:stretch>
                <a:fillRect l="-44000" t="-78000" r="-310000" b="-1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547" name="PA-圆角矩形 4"/>
            <p:cNvSpPr/>
            <p:nvPr>
              <p:custDataLst>
                <p:tags r:id="rId17"/>
              </p:custDataLst>
            </p:nvPr>
          </p:nvSpPr>
          <p:spPr>
            <a:xfrm>
              <a:off x="8408674" y="4281019"/>
              <a:ext cx="1003943" cy="937672"/>
            </a:xfrm>
            <a:custGeom>
              <a:avLst/>
              <a:gdLst>
                <a:gd name="connsiteX0" fmla="*/ 15519 w 1991369"/>
                <a:gd name="connsiteY0" fmla="*/ 0 h 1859916"/>
                <a:gd name="connsiteX1" fmla="*/ 1975850 w 1991369"/>
                <a:gd name="connsiteY1" fmla="*/ 1 h 1859916"/>
                <a:gd name="connsiteX2" fmla="*/ 1991369 w 1991369"/>
                <a:gd name="connsiteY2" fmla="*/ 15512 h 1859916"/>
                <a:gd name="connsiteX3" fmla="*/ 1991363 w 1991369"/>
                <a:gd name="connsiteY3" fmla="*/ 1844408 h 1859916"/>
                <a:gd name="connsiteX4" fmla="*/ 1975849 w 1991369"/>
                <a:gd name="connsiteY4" fmla="*/ 1859916 h 1859916"/>
                <a:gd name="connsiteX5" fmla="*/ 15513 w 1991369"/>
                <a:gd name="connsiteY5" fmla="*/ 1859912 h 1859916"/>
                <a:gd name="connsiteX6" fmla="*/ 0 w 1991369"/>
                <a:gd name="connsiteY6" fmla="*/ 1844405 h 1859916"/>
                <a:gd name="connsiteX7" fmla="*/ 2 w 1991369"/>
                <a:gd name="connsiteY7" fmla="*/ 15514 h 1859916"/>
                <a:gd name="connsiteX8" fmla="*/ 15519 w 1991369"/>
                <a:gd name="connsiteY8" fmla="*/ 0 h 185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69" h="1859916">
                  <a:moveTo>
                    <a:pt x="15519" y="0"/>
                  </a:moveTo>
                  <a:lnTo>
                    <a:pt x="1975850" y="1"/>
                  </a:lnTo>
                  <a:cubicBezTo>
                    <a:pt x="1984419" y="2"/>
                    <a:pt x="1991366" y="6947"/>
                    <a:pt x="1991369" y="15512"/>
                  </a:cubicBezTo>
                  <a:lnTo>
                    <a:pt x="1991363" y="1844408"/>
                  </a:lnTo>
                  <a:cubicBezTo>
                    <a:pt x="1991360" y="1852968"/>
                    <a:pt x="1984418" y="1859918"/>
                    <a:pt x="1975849" y="1859916"/>
                  </a:cubicBezTo>
                  <a:lnTo>
                    <a:pt x="15513" y="1859912"/>
                  </a:lnTo>
                  <a:cubicBezTo>
                    <a:pt x="6949" y="1859915"/>
                    <a:pt x="5" y="1852973"/>
                    <a:pt x="0" y="1844405"/>
                  </a:cubicBezTo>
                  <a:lnTo>
                    <a:pt x="2" y="15514"/>
                  </a:lnTo>
                  <a:cubicBezTo>
                    <a:pt x="2" y="6947"/>
                    <a:pt x="6948" y="1"/>
                    <a:pt x="15519" y="0"/>
                  </a:cubicBezTo>
                  <a:close/>
                </a:path>
              </a:pathLst>
            </a:custGeom>
            <a:blipFill dpi="0" rotWithShape="0">
              <a:blip r:embed="rId15"/>
              <a:srcRect/>
              <a:stretch>
                <a:fillRect l="-152000" t="-316000" r="-542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07" name="PA-圆角矩形 5"/>
            <p:cNvSpPr/>
            <p:nvPr>
              <p:custDataLst>
                <p:tags r:id="rId18"/>
              </p:custDataLst>
            </p:nvPr>
          </p:nvSpPr>
          <p:spPr>
            <a:xfrm>
              <a:off x="7979386" y="5263514"/>
              <a:ext cx="1433237" cy="73952"/>
            </a:xfrm>
            <a:custGeom>
              <a:avLst/>
              <a:gdLst>
                <a:gd name="connsiteX0" fmla="*/ 1227 w 2842894"/>
                <a:gd name="connsiteY0" fmla="*/ 0 h 146687"/>
                <a:gd name="connsiteX1" fmla="*/ 2841671 w 2842894"/>
                <a:gd name="connsiteY1" fmla="*/ 2 h 146687"/>
                <a:gd name="connsiteX2" fmla="*/ 2842894 w 2842894"/>
                <a:gd name="connsiteY2" fmla="*/ 1228 h 146687"/>
                <a:gd name="connsiteX3" fmla="*/ 2842893 w 2842894"/>
                <a:gd name="connsiteY3" fmla="*/ 145462 h 146687"/>
                <a:gd name="connsiteX4" fmla="*/ 2841676 w 2842894"/>
                <a:gd name="connsiteY4" fmla="*/ 146685 h 146687"/>
                <a:gd name="connsiteX5" fmla="*/ 1224 w 2842894"/>
                <a:gd name="connsiteY5" fmla="*/ 146687 h 146687"/>
                <a:gd name="connsiteX6" fmla="*/ 1 w 2842894"/>
                <a:gd name="connsiteY6" fmla="*/ 145463 h 146687"/>
                <a:gd name="connsiteX7" fmla="*/ 0 w 2842894"/>
                <a:gd name="connsiteY7" fmla="*/ 1228 h 146687"/>
                <a:gd name="connsiteX8" fmla="*/ 1227 w 2842894"/>
                <a:gd name="connsiteY8" fmla="*/ 0 h 14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2894" h="146687">
                  <a:moveTo>
                    <a:pt x="1227" y="0"/>
                  </a:moveTo>
                  <a:lnTo>
                    <a:pt x="2841671" y="2"/>
                  </a:lnTo>
                  <a:cubicBezTo>
                    <a:pt x="2842347" y="0"/>
                    <a:pt x="2842894" y="547"/>
                    <a:pt x="2842894" y="1228"/>
                  </a:cubicBezTo>
                  <a:lnTo>
                    <a:pt x="2842893" y="145462"/>
                  </a:lnTo>
                  <a:cubicBezTo>
                    <a:pt x="2842898" y="146137"/>
                    <a:pt x="2842347" y="146687"/>
                    <a:pt x="2841676" y="146685"/>
                  </a:cubicBezTo>
                  <a:lnTo>
                    <a:pt x="1224" y="146687"/>
                  </a:lnTo>
                  <a:cubicBezTo>
                    <a:pt x="546" y="146689"/>
                    <a:pt x="-1" y="146139"/>
                    <a:pt x="1" y="145463"/>
                  </a:cubicBezTo>
                  <a:lnTo>
                    <a:pt x="0" y="1228"/>
                  </a:lnTo>
                  <a:cubicBezTo>
                    <a:pt x="1" y="549"/>
                    <a:pt x="549" y="2"/>
                    <a:pt x="1227" y="0"/>
                  </a:cubicBezTo>
                  <a:close/>
                </a:path>
              </a:pathLst>
            </a:custGeom>
            <a:blipFill dpi="0" rotWithShape="0">
              <a:blip r:embed="rId15"/>
              <a:srcRect/>
              <a:stretch>
                <a:fillRect l="-77000" t="-5329000" r="-380000" b="-110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1" name="PA-圆角矩形 6"/>
            <p:cNvSpPr/>
            <p:nvPr>
              <p:custDataLst>
                <p:tags r:id="rId19"/>
              </p:custDataLst>
            </p:nvPr>
          </p:nvSpPr>
          <p:spPr>
            <a:xfrm>
              <a:off x="9451339" y="3886939"/>
              <a:ext cx="1564175" cy="1639723"/>
            </a:xfrm>
            <a:custGeom>
              <a:avLst/>
              <a:gdLst>
                <a:gd name="connsiteX0" fmla="*/ 25880 w 3102615"/>
                <a:gd name="connsiteY0" fmla="*/ 0 h 3252468"/>
                <a:gd name="connsiteX1" fmla="*/ 3076734 w 3102615"/>
                <a:gd name="connsiteY1" fmla="*/ 1 h 3252468"/>
                <a:gd name="connsiteX2" fmla="*/ 3102615 w 3102615"/>
                <a:gd name="connsiteY2" fmla="*/ 25877 h 3252468"/>
                <a:gd name="connsiteX3" fmla="*/ 3102612 w 3102615"/>
                <a:gd name="connsiteY3" fmla="*/ 3226589 h 3252468"/>
                <a:gd name="connsiteX4" fmla="*/ 3076735 w 3102615"/>
                <a:gd name="connsiteY4" fmla="*/ 3252466 h 3252468"/>
                <a:gd name="connsiteX5" fmla="*/ 25877 w 3102615"/>
                <a:gd name="connsiteY5" fmla="*/ 3252468 h 3252468"/>
                <a:gd name="connsiteX6" fmla="*/ 0 w 3102615"/>
                <a:gd name="connsiteY6" fmla="*/ 3226594 h 3252468"/>
                <a:gd name="connsiteX7" fmla="*/ 6 w 3102615"/>
                <a:gd name="connsiteY7" fmla="*/ 25876 h 3252468"/>
                <a:gd name="connsiteX8" fmla="*/ 25880 w 3102615"/>
                <a:gd name="connsiteY8" fmla="*/ 0 h 325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615" h="3252468">
                  <a:moveTo>
                    <a:pt x="25880" y="0"/>
                  </a:moveTo>
                  <a:lnTo>
                    <a:pt x="3076734" y="1"/>
                  </a:lnTo>
                  <a:cubicBezTo>
                    <a:pt x="3091027" y="5"/>
                    <a:pt x="3102613" y="11585"/>
                    <a:pt x="3102615" y="25877"/>
                  </a:cubicBezTo>
                  <a:lnTo>
                    <a:pt x="3102612" y="3226589"/>
                  </a:lnTo>
                  <a:cubicBezTo>
                    <a:pt x="3102617" y="3240882"/>
                    <a:pt x="3091027" y="3252464"/>
                    <a:pt x="3076735" y="3252466"/>
                  </a:cubicBezTo>
                  <a:lnTo>
                    <a:pt x="25877" y="3252468"/>
                  </a:lnTo>
                  <a:cubicBezTo>
                    <a:pt x="11588" y="3252465"/>
                    <a:pt x="4" y="3240881"/>
                    <a:pt x="0" y="3226594"/>
                  </a:cubicBezTo>
                  <a:lnTo>
                    <a:pt x="6" y="25876"/>
                  </a:lnTo>
                  <a:cubicBezTo>
                    <a:pt x="6" y="11586"/>
                    <a:pt x="11588" y="0"/>
                    <a:pt x="25880" y="0"/>
                  </a:cubicBezTo>
                  <a:close/>
                </a:path>
              </a:pathLst>
            </a:custGeom>
            <a:blipFill dpi="0" rotWithShape="0">
              <a:blip r:embed="rId15"/>
              <a:srcRect/>
              <a:stretch>
                <a:fillRect l="-164000" t="-156000" r="-246000" b="-3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365" name="PA-圆角矩形 10"/>
            <p:cNvSpPr/>
            <p:nvPr>
              <p:custDataLst>
                <p:tags r:id="rId20"/>
              </p:custDataLst>
            </p:nvPr>
          </p:nvSpPr>
          <p:spPr>
            <a:xfrm>
              <a:off x="11327966" y="3094304"/>
              <a:ext cx="52504" cy="576882"/>
            </a:xfrm>
            <a:custGeom>
              <a:avLst/>
              <a:gdLst>
                <a:gd name="connsiteX0" fmla="*/ 867 w 104145"/>
                <a:gd name="connsiteY0" fmla="*/ 1 h 1144272"/>
                <a:gd name="connsiteX1" fmla="*/ 103272 w 104145"/>
                <a:gd name="connsiteY1" fmla="*/ 1 h 1144272"/>
                <a:gd name="connsiteX2" fmla="*/ 104142 w 104145"/>
                <a:gd name="connsiteY2" fmla="*/ 867 h 1144272"/>
                <a:gd name="connsiteX3" fmla="*/ 104145 w 104145"/>
                <a:gd name="connsiteY3" fmla="*/ 1143398 h 1144272"/>
                <a:gd name="connsiteX4" fmla="*/ 103271 w 104145"/>
                <a:gd name="connsiteY4" fmla="*/ 1144272 h 1144272"/>
                <a:gd name="connsiteX5" fmla="*/ 874 w 104145"/>
                <a:gd name="connsiteY5" fmla="*/ 1144268 h 1144272"/>
                <a:gd name="connsiteX6" fmla="*/ 0 w 104145"/>
                <a:gd name="connsiteY6" fmla="*/ 1143396 h 1144272"/>
                <a:gd name="connsiteX7" fmla="*/ 3 w 104145"/>
                <a:gd name="connsiteY7" fmla="*/ 863 h 1144272"/>
                <a:gd name="connsiteX8" fmla="*/ 867 w 104145"/>
                <a:gd name="connsiteY8" fmla="*/ 1 h 114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45" h="1144272">
                  <a:moveTo>
                    <a:pt x="867" y="1"/>
                  </a:moveTo>
                  <a:lnTo>
                    <a:pt x="103272" y="1"/>
                  </a:lnTo>
                  <a:cubicBezTo>
                    <a:pt x="103754" y="-1"/>
                    <a:pt x="104138" y="385"/>
                    <a:pt x="104142" y="867"/>
                  </a:cubicBezTo>
                  <a:lnTo>
                    <a:pt x="104145" y="1143398"/>
                  </a:lnTo>
                  <a:cubicBezTo>
                    <a:pt x="104140" y="1143877"/>
                    <a:pt x="103750" y="1144266"/>
                    <a:pt x="103271" y="1144272"/>
                  </a:cubicBezTo>
                  <a:lnTo>
                    <a:pt x="874" y="1144268"/>
                  </a:lnTo>
                  <a:cubicBezTo>
                    <a:pt x="390" y="1144268"/>
                    <a:pt x="0" y="1143879"/>
                    <a:pt x="0" y="1143396"/>
                  </a:cubicBezTo>
                  <a:lnTo>
                    <a:pt x="3" y="863"/>
                  </a:lnTo>
                  <a:cubicBezTo>
                    <a:pt x="3" y="389"/>
                    <a:pt x="391" y="-6"/>
                    <a:pt x="867" y="1"/>
                  </a:cubicBezTo>
                  <a:close/>
                </a:path>
              </a:pathLst>
            </a:custGeom>
            <a:blipFill dpi="0" rotWithShape="0">
              <a:blip r:embed="rId15"/>
              <a:srcRect/>
              <a:stretch>
                <a:fillRect l="-8466000" t="-307000" r="-6622000" b="-43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3" name="PA-圆角矩形 11"/>
            <p:cNvSpPr/>
            <p:nvPr>
              <p:custDataLst>
                <p:tags r:id="rId21"/>
              </p:custDataLst>
            </p:nvPr>
          </p:nvSpPr>
          <p:spPr>
            <a:xfrm>
              <a:off x="11054246" y="4279755"/>
              <a:ext cx="68514" cy="970646"/>
            </a:xfrm>
            <a:custGeom>
              <a:avLst/>
              <a:gdLst>
                <a:gd name="connsiteX0" fmla="*/ 1136 w 135901"/>
                <a:gd name="connsiteY0" fmla="*/ 0 h 1925321"/>
                <a:gd name="connsiteX1" fmla="*/ 134759 w 135901"/>
                <a:gd name="connsiteY1" fmla="*/ 5 h 1925321"/>
                <a:gd name="connsiteX2" fmla="*/ 135895 w 135901"/>
                <a:gd name="connsiteY2" fmla="*/ 1135 h 1925321"/>
                <a:gd name="connsiteX3" fmla="*/ 135901 w 135901"/>
                <a:gd name="connsiteY3" fmla="*/ 1924188 h 1925321"/>
                <a:gd name="connsiteX4" fmla="*/ 134763 w 135901"/>
                <a:gd name="connsiteY4" fmla="*/ 1925321 h 1925321"/>
                <a:gd name="connsiteX5" fmla="*/ 1139 w 135901"/>
                <a:gd name="connsiteY5" fmla="*/ 1925321 h 1925321"/>
                <a:gd name="connsiteX6" fmla="*/ 0 w 135901"/>
                <a:gd name="connsiteY6" fmla="*/ 1924190 h 1925321"/>
                <a:gd name="connsiteX7" fmla="*/ 3 w 135901"/>
                <a:gd name="connsiteY7" fmla="*/ 1135 h 1925321"/>
                <a:gd name="connsiteX8" fmla="*/ 1136 w 135901"/>
                <a:gd name="connsiteY8" fmla="*/ 0 h 192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901" h="1925321">
                  <a:moveTo>
                    <a:pt x="1136" y="0"/>
                  </a:moveTo>
                  <a:lnTo>
                    <a:pt x="134759" y="5"/>
                  </a:lnTo>
                  <a:cubicBezTo>
                    <a:pt x="135388" y="-1"/>
                    <a:pt x="135894" y="512"/>
                    <a:pt x="135895" y="1135"/>
                  </a:cubicBezTo>
                  <a:lnTo>
                    <a:pt x="135901" y="1924188"/>
                  </a:lnTo>
                  <a:cubicBezTo>
                    <a:pt x="135893" y="1924813"/>
                    <a:pt x="135388" y="1925322"/>
                    <a:pt x="134763" y="1925321"/>
                  </a:cubicBezTo>
                  <a:lnTo>
                    <a:pt x="1139" y="1925321"/>
                  </a:lnTo>
                  <a:cubicBezTo>
                    <a:pt x="507" y="1925327"/>
                    <a:pt x="15" y="1924815"/>
                    <a:pt x="0" y="1924190"/>
                  </a:cubicBezTo>
                  <a:lnTo>
                    <a:pt x="3" y="1135"/>
                  </a:lnTo>
                  <a:cubicBezTo>
                    <a:pt x="1" y="506"/>
                    <a:pt x="512" y="2"/>
                    <a:pt x="1136" y="0"/>
                  </a:cubicBezTo>
                  <a:close/>
                </a:path>
              </a:pathLst>
            </a:custGeom>
            <a:blipFill dpi="0" rotWithShape="0">
              <a:blip r:embed="rId15"/>
              <a:srcRect/>
              <a:stretch>
                <a:fillRect l="-6088000" t="-305000" r="-5451000" b="-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4" name="PA-圆角矩形 12"/>
            <p:cNvSpPr/>
            <p:nvPr>
              <p:custDataLst>
                <p:tags r:id="rId22"/>
              </p:custDataLst>
            </p:nvPr>
          </p:nvSpPr>
          <p:spPr>
            <a:xfrm>
              <a:off x="7559040" y="3009145"/>
              <a:ext cx="58905" cy="1235716"/>
            </a:xfrm>
            <a:custGeom>
              <a:avLst/>
              <a:gdLst>
                <a:gd name="connsiteX0" fmla="*/ 974 w 116840"/>
                <a:gd name="connsiteY0" fmla="*/ 0 h 2451101"/>
                <a:gd name="connsiteX1" fmla="*/ 115870 w 116840"/>
                <a:gd name="connsiteY1" fmla="*/ 4 h 2451101"/>
                <a:gd name="connsiteX2" fmla="*/ 116840 w 116840"/>
                <a:gd name="connsiteY2" fmla="*/ 980 h 2451101"/>
                <a:gd name="connsiteX3" fmla="*/ 116838 w 116840"/>
                <a:gd name="connsiteY3" fmla="*/ 2450124 h 2451101"/>
                <a:gd name="connsiteX4" fmla="*/ 115867 w 116840"/>
                <a:gd name="connsiteY4" fmla="*/ 2451101 h 2451101"/>
                <a:gd name="connsiteX5" fmla="*/ 972 w 116840"/>
                <a:gd name="connsiteY5" fmla="*/ 2451101 h 2451101"/>
                <a:gd name="connsiteX6" fmla="*/ 4 w 116840"/>
                <a:gd name="connsiteY6" fmla="*/ 2450130 h 2451101"/>
                <a:gd name="connsiteX7" fmla="*/ 1 w 116840"/>
                <a:gd name="connsiteY7" fmla="*/ 977 h 2451101"/>
                <a:gd name="connsiteX8" fmla="*/ 974 w 116840"/>
                <a:gd name="connsiteY8" fmla="*/ 0 h 2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 h="2451101">
                  <a:moveTo>
                    <a:pt x="974" y="0"/>
                  </a:moveTo>
                  <a:lnTo>
                    <a:pt x="115870" y="4"/>
                  </a:lnTo>
                  <a:cubicBezTo>
                    <a:pt x="116402" y="1"/>
                    <a:pt x="116842" y="440"/>
                    <a:pt x="116840" y="980"/>
                  </a:cubicBezTo>
                  <a:lnTo>
                    <a:pt x="116838" y="2450124"/>
                  </a:lnTo>
                  <a:cubicBezTo>
                    <a:pt x="116841" y="2450663"/>
                    <a:pt x="116402" y="2451106"/>
                    <a:pt x="115867" y="2451101"/>
                  </a:cubicBezTo>
                  <a:lnTo>
                    <a:pt x="972" y="2451101"/>
                  </a:lnTo>
                  <a:cubicBezTo>
                    <a:pt x="433" y="2451105"/>
                    <a:pt x="-4" y="2450666"/>
                    <a:pt x="4" y="2450130"/>
                  </a:cubicBezTo>
                  <a:lnTo>
                    <a:pt x="1" y="977"/>
                  </a:lnTo>
                  <a:cubicBezTo>
                    <a:pt x="-2" y="440"/>
                    <a:pt x="434" y="2"/>
                    <a:pt x="974" y="0"/>
                  </a:cubicBezTo>
                  <a:close/>
                </a:path>
              </a:pathLst>
            </a:custGeom>
            <a:blipFill dpi="0" rotWithShape="0">
              <a:blip r:embed="rId15"/>
              <a:srcRect/>
              <a:stretch>
                <a:fillRect l="-1148000" t="-136000" r="-12290000" b="-1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gr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7825" name="组合 112"/>
          <p:cNvGrpSpPr/>
          <p:nvPr/>
        </p:nvGrpSpPr>
        <p:grpSpPr>
          <a:xfrm>
            <a:off x="970915" y="1440180"/>
            <a:ext cx="9991090" cy="4699000"/>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423035" y="1844675"/>
            <a:ext cx="4760595" cy="39173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（4）基于说服销售的方式，你应该告诉客户，凡是你该做到的，你都能做到，并让客户仔细了解你的销售目的，清晰销售过程和他们的收益，以此建立客户对你的信任。</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（5）留心倾听和总结归纳，让客户知道你已明白他的想法。</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（6）根据客户需求，明确告之可帮助的和无能为力的事件，并将可提供帮助的事件，通过介绍类似事例加以强化。</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（7）告诉客户，采用何种方式是获得收益最大而风险最小的方式。</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5239" name="组合 529"/>
          <p:cNvGrpSpPr/>
          <p:nvPr/>
        </p:nvGrpSpPr>
        <p:grpSpPr>
          <a:xfrm>
            <a:off x="6364288" y="2050098"/>
            <a:ext cx="3854450" cy="3471862"/>
            <a:chOff x="7559040" y="2605148"/>
            <a:chExt cx="3855041" cy="2921514"/>
          </a:xfrm>
        </p:grpSpPr>
        <p:sp>
          <p:nvSpPr>
            <p:cNvPr id="8" name="PA-装饰 矩形: 圆角 7"/>
            <p:cNvSpPr/>
            <p:nvPr>
              <p:custDataLst>
                <p:tags r:id="rId11"/>
              </p:custDataLst>
            </p:nvPr>
          </p:nvSpPr>
          <p:spPr>
            <a:xfrm>
              <a:off x="11054251" y="3885974"/>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PA-装饰 矩形: 圆角 8"/>
            <p:cNvSpPr/>
            <p:nvPr>
              <p:custDataLst>
                <p:tags r:id="rId12"/>
              </p:custDataLst>
            </p:nvPr>
          </p:nvSpPr>
          <p:spPr>
            <a:xfrm>
              <a:off x="8002418" y="4281019"/>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PA-装饰 矩形: 圆角 9"/>
            <p:cNvSpPr/>
            <p:nvPr>
              <p:custDataLst>
                <p:tags r:id="rId13"/>
              </p:custDataLst>
            </p:nvPr>
          </p:nvSpPr>
          <p:spPr>
            <a:xfrm>
              <a:off x="7619538" y="5263509"/>
              <a:ext cx="359830" cy="73951"/>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87" name="PA-圆角矩形 3"/>
            <p:cNvSpPr/>
            <p:nvPr>
              <p:custDataLst>
                <p:tags r:id="rId14"/>
              </p:custDataLst>
            </p:nvPr>
          </p:nvSpPr>
          <p:spPr>
            <a:xfrm>
              <a:off x="9451346" y="3094294"/>
              <a:ext cx="1837887" cy="757116"/>
            </a:xfrm>
            <a:custGeom>
              <a:avLst/>
              <a:gdLst>
                <a:gd name="connsiteX0" fmla="*/ 12526 w 3645535"/>
                <a:gd name="connsiteY0" fmla="*/ 0 h 1501775"/>
                <a:gd name="connsiteX1" fmla="*/ 3633013 w 3645535"/>
                <a:gd name="connsiteY1" fmla="*/ 2 h 1501775"/>
                <a:gd name="connsiteX2" fmla="*/ 3645535 w 3645535"/>
                <a:gd name="connsiteY2" fmla="*/ 12527 h 1501775"/>
                <a:gd name="connsiteX3" fmla="*/ 3645532 w 3645535"/>
                <a:gd name="connsiteY3" fmla="*/ 1489248 h 1501775"/>
                <a:gd name="connsiteX4" fmla="*/ 3633012 w 3645535"/>
                <a:gd name="connsiteY4" fmla="*/ 1501774 h 1501775"/>
                <a:gd name="connsiteX5" fmla="*/ 12523 w 3645535"/>
                <a:gd name="connsiteY5" fmla="*/ 1501775 h 1501775"/>
                <a:gd name="connsiteX6" fmla="*/ 1 w 3645535"/>
                <a:gd name="connsiteY6" fmla="*/ 1489249 h 1501775"/>
                <a:gd name="connsiteX7" fmla="*/ 0 w 3645535"/>
                <a:gd name="connsiteY7" fmla="*/ 12527 h 1501775"/>
                <a:gd name="connsiteX8" fmla="*/ 12526 w 3645535"/>
                <a:gd name="connsiteY8" fmla="*/ 0 h 150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5535" h="1501775">
                  <a:moveTo>
                    <a:pt x="12526" y="0"/>
                  </a:moveTo>
                  <a:lnTo>
                    <a:pt x="3633013" y="2"/>
                  </a:lnTo>
                  <a:cubicBezTo>
                    <a:pt x="3639926" y="4"/>
                    <a:pt x="3645536" y="5609"/>
                    <a:pt x="3645535" y="12527"/>
                  </a:cubicBezTo>
                  <a:lnTo>
                    <a:pt x="3645532" y="1489248"/>
                  </a:lnTo>
                  <a:cubicBezTo>
                    <a:pt x="3645536" y="1496166"/>
                    <a:pt x="3639928" y="1501775"/>
                    <a:pt x="3633012" y="1501774"/>
                  </a:cubicBezTo>
                  <a:lnTo>
                    <a:pt x="12523" y="1501775"/>
                  </a:lnTo>
                  <a:cubicBezTo>
                    <a:pt x="5609" y="1501775"/>
                    <a:pt x="-3" y="1496167"/>
                    <a:pt x="1" y="1489249"/>
                  </a:cubicBezTo>
                  <a:lnTo>
                    <a:pt x="0" y="12527"/>
                  </a:lnTo>
                  <a:cubicBezTo>
                    <a:pt x="0" y="5612"/>
                    <a:pt x="5610" y="2"/>
                    <a:pt x="12526" y="0"/>
                  </a:cubicBezTo>
                  <a:close/>
                </a:path>
              </a:pathLst>
            </a:custGeom>
            <a:blipFill dpi="0" rotWithShape="0">
              <a:blip r:embed="rId15"/>
              <a:srcRect/>
              <a:stretch>
                <a:fillRect l="-140000" t="-234000" r="-194000" b="-30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203" name="PA-圆角矩形 2"/>
            <p:cNvSpPr/>
            <p:nvPr>
              <p:custDataLst>
                <p:tags r:id="rId16"/>
              </p:custDataLst>
            </p:nvPr>
          </p:nvSpPr>
          <p:spPr>
            <a:xfrm>
              <a:off x="7656688" y="2605148"/>
              <a:ext cx="1755934" cy="1639725"/>
            </a:xfrm>
            <a:custGeom>
              <a:avLst/>
              <a:gdLst>
                <a:gd name="connsiteX0" fmla="*/ 27130 w 3482977"/>
                <a:gd name="connsiteY0" fmla="*/ 0 h 3252471"/>
                <a:gd name="connsiteX1" fmla="*/ 3455851 w 3482977"/>
                <a:gd name="connsiteY1" fmla="*/ 1 h 3252471"/>
                <a:gd name="connsiteX2" fmla="*/ 3482977 w 3482977"/>
                <a:gd name="connsiteY2" fmla="*/ 27131 h 3252471"/>
                <a:gd name="connsiteX3" fmla="*/ 3482974 w 3482977"/>
                <a:gd name="connsiteY3" fmla="*/ 3225345 h 3252471"/>
                <a:gd name="connsiteX4" fmla="*/ 3455849 w 3482977"/>
                <a:gd name="connsiteY4" fmla="*/ 3252466 h 3252471"/>
                <a:gd name="connsiteX5" fmla="*/ 27127 w 3482977"/>
                <a:gd name="connsiteY5" fmla="*/ 3252471 h 3252471"/>
                <a:gd name="connsiteX6" fmla="*/ 0 w 3482977"/>
                <a:gd name="connsiteY6" fmla="*/ 3225340 h 3252471"/>
                <a:gd name="connsiteX7" fmla="*/ 3 w 3482977"/>
                <a:gd name="connsiteY7" fmla="*/ 27124 h 3252471"/>
                <a:gd name="connsiteX8" fmla="*/ 27130 w 3482977"/>
                <a:gd name="connsiteY8" fmla="*/ 0 h 32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977" h="3252471">
                  <a:moveTo>
                    <a:pt x="27130" y="0"/>
                  </a:moveTo>
                  <a:lnTo>
                    <a:pt x="3455851" y="1"/>
                  </a:lnTo>
                  <a:cubicBezTo>
                    <a:pt x="3470831" y="3"/>
                    <a:pt x="3482976" y="12150"/>
                    <a:pt x="3482977" y="27131"/>
                  </a:cubicBezTo>
                  <a:lnTo>
                    <a:pt x="3482974" y="3225345"/>
                  </a:lnTo>
                  <a:cubicBezTo>
                    <a:pt x="3482976" y="3240325"/>
                    <a:pt x="3470835" y="3252471"/>
                    <a:pt x="3455849" y="3252466"/>
                  </a:cubicBezTo>
                  <a:lnTo>
                    <a:pt x="27127" y="3252471"/>
                  </a:lnTo>
                  <a:cubicBezTo>
                    <a:pt x="12150" y="3252469"/>
                    <a:pt x="3" y="3240325"/>
                    <a:pt x="0" y="3225340"/>
                  </a:cubicBezTo>
                  <a:lnTo>
                    <a:pt x="3" y="27124"/>
                  </a:lnTo>
                  <a:cubicBezTo>
                    <a:pt x="3" y="12144"/>
                    <a:pt x="12149" y="3"/>
                    <a:pt x="27130" y="0"/>
                  </a:cubicBezTo>
                  <a:close/>
                </a:path>
              </a:pathLst>
            </a:custGeom>
            <a:blipFill dpi="0" rotWithShape="0">
              <a:blip r:embed="rId15"/>
              <a:srcRect/>
              <a:stretch>
                <a:fillRect l="-44000" t="-78000" r="-310000" b="-1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547" name="PA-圆角矩形 4"/>
            <p:cNvSpPr/>
            <p:nvPr>
              <p:custDataLst>
                <p:tags r:id="rId17"/>
              </p:custDataLst>
            </p:nvPr>
          </p:nvSpPr>
          <p:spPr>
            <a:xfrm>
              <a:off x="8408674" y="4281019"/>
              <a:ext cx="1003943" cy="937672"/>
            </a:xfrm>
            <a:custGeom>
              <a:avLst/>
              <a:gdLst>
                <a:gd name="connsiteX0" fmla="*/ 15519 w 1991369"/>
                <a:gd name="connsiteY0" fmla="*/ 0 h 1859916"/>
                <a:gd name="connsiteX1" fmla="*/ 1975850 w 1991369"/>
                <a:gd name="connsiteY1" fmla="*/ 1 h 1859916"/>
                <a:gd name="connsiteX2" fmla="*/ 1991369 w 1991369"/>
                <a:gd name="connsiteY2" fmla="*/ 15512 h 1859916"/>
                <a:gd name="connsiteX3" fmla="*/ 1991363 w 1991369"/>
                <a:gd name="connsiteY3" fmla="*/ 1844408 h 1859916"/>
                <a:gd name="connsiteX4" fmla="*/ 1975849 w 1991369"/>
                <a:gd name="connsiteY4" fmla="*/ 1859916 h 1859916"/>
                <a:gd name="connsiteX5" fmla="*/ 15513 w 1991369"/>
                <a:gd name="connsiteY5" fmla="*/ 1859912 h 1859916"/>
                <a:gd name="connsiteX6" fmla="*/ 0 w 1991369"/>
                <a:gd name="connsiteY6" fmla="*/ 1844405 h 1859916"/>
                <a:gd name="connsiteX7" fmla="*/ 2 w 1991369"/>
                <a:gd name="connsiteY7" fmla="*/ 15514 h 1859916"/>
                <a:gd name="connsiteX8" fmla="*/ 15519 w 1991369"/>
                <a:gd name="connsiteY8" fmla="*/ 0 h 185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69" h="1859916">
                  <a:moveTo>
                    <a:pt x="15519" y="0"/>
                  </a:moveTo>
                  <a:lnTo>
                    <a:pt x="1975850" y="1"/>
                  </a:lnTo>
                  <a:cubicBezTo>
                    <a:pt x="1984419" y="2"/>
                    <a:pt x="1991366" y="6947"/>
                    <a:pt x="1991369" y="15512"/>
                  </a:cubicBezTo>
                  <a:lnTo>
                    <a:pt x="1991363" y="1844408"/>
                  </a:lnTo>
                  <a:cubicBezTo>
                    <a:pt x="1991360" y="1852968"/>
                    <a:pt x="1984418" y="1859918"/>
                    <a:pt x="1975849" y="1859916"/>
                  </a:cubicBezTo>
                  <a:lnTo>
                    <a:pt x="15513" y="1859912"/>
                  </a:lnTo>
                  <a:cubicBezTo>
                    <a:pt x="6949" y="1859915"/>
                    <a:pt x="5" y="1852973"/>
                    <a:pt x="0" y="1844405"/>
                  </a:cubicBezTo>
                  <a:lnTo>
                    <a:pt x="2" y="15514"/>
                  </a:lnTo>
                  <a:cubicBezTo>
                    <a:pt x="2" y="6947"/>
                    <a:pt x="6948" y="1"/>
                    <a:pt x="15519" y="0"/>
                  </a:cubicBezTo>
                  <a:close/>
                </a:path>
              </a:pathLst>
            </a:custGeom>
            <a:blipFill dpi="0" rotWithShape="0">
              <a:blip r:embed="rId15"/>
              <a:srcRect/>
              <a:stretch>
                <a:fillRect l="-152000" t="-316000" r="-542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07" name="PA-圆角矩形 5"/>
            <p:cNvSpPr/>
            <p:nvPr>
              <p:custDataLst>
                <p:tags r:id="rId18"/>
              </p:custDataLst>
            </p:nvPr>
          </p:nvSpPr>
          <p:spPr>
            <a:xfrm>
              <a:off x="7979386" y="5263514"/>
              <a:ext cx="1433237" cy="73952"/>
            </a:xfrm>
            <a:custGeom>
              <a:avLst/>
              <a:gdLst>
                <a:gd name="connsiteX0" fmla="*/ 1227 w 2842894"/>
                <a:gd name="connsiteY0" fmla="*/ 0 h 146687"/>
                <a:gd name="connsiteX1" fmla="*/ 2841671 w 2842894"/>
                <a:gd name="connsiteY1" fmla="*/ 2 h 146687"/>
                <a:gd name="connsiteX2" fmla="*/ 2842894 w 2842894"/>
                <a:gd name="connsiteY2" fmla="*/ 1228 h 146687"/>
                <a:gd name="connsiteX3" fmla="*/ 2842893 w 2842894"/>
                <a:gd name="connsiteY3" fmla="*/ 145462 h 146687"/>
                <a:gd name="connsiteX4" fmla="*/ 2841676 w 2842894"/>
                <a:gd name="connsiteY4" fmla="*/ 146685 h 146687"/>
                <a:gd name="connsiteX5" fmla="*/ 1224 w 2842894"/>
                <a:gd name="connsiteY5" fmla="*/ 146687 h 146687"/>
                <a:gd name="connsiteX6" fmla="*/ 1 w 2842894"/>
                <a:gd name="connsiteY6" fmla="*/ 145463 h 146687"/>
                <a:gd name="connsiteX7" fmla="*/ 0 w 2842894"/>
                <a:gd name="connsiteY7" fmla="*/ 1228 h 146687"/>
                <a:gd name="connsiteX8" fmla="*/ 1227 w 2842894"/>
                <a:gd name="connsiteY8" fmla="*/ 0 h 14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2894" h="146687">
                  <a:moveTo>
                    <a:pt x="1227" y="0"/>
                  </a:moveTo>
                  <a:lnTo>
                    <a:pt x="2841671" y="2"/>
                  </a:lnTo>
                  <a:cubicBezTo>
                    <a:pt x="2842347" y="0"/>
                    <a:pt x="2842894" y="547"/>
                    <a:pt x="2842894" y="1228"/>
                  </a:cubicBezTo>
                  <a:lnTo>
                    <a:pt x="2842893" y="145462"/>
                  </a:lnTo>
                  <a:cubicBezTo>
                    <a:pt x="2842898" y="146137"/>
                    <a:pt x="2842347" y="146687"/>
                    <a:pt x="2841676" y="146685"/>
                  </a:cubicBezTo>
                  <a:lnTo>
                    <a:pt x="1224" y="146687"/>
                  </a:lnTo>
                  <a:cubicBezTo>
                    <a:pt x="546" y="146689"/>
                    <a:pt x="-1" y="146139"/>
                    <a:pt x="1" y="145463"/>
                  </a:cubicBezTo>
                  <a:lnTo>
                    <a:pt x="0" y="1228"/>
                  </a:lnTo>
                  <a:cubicBezTo>
                    <a:pt x="1" y="549"/>
                    <a:pt x="549" y="2"/>
                    <a:pt x="1227" y="0"/>
                  </a:cubicBezTo>
                  <a:close/>
                </a:path>
              </a:pathLst>
            </a:custGeom>
            <a:blipFill dpi="0" rotWithShape="0">
              <a:blip r:embed="rId15"/>
              <a:srcRect/>
              <a:stretch>
                <a:fillRect l="-77000" t="-5329000" r="-380000" b="-110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1" name="PA-圆角矩形 6"/>
            <p:cNvSpPr/>
            <p:nvPr>
              <p:custDataLst>
                <p:tags r:id="rId19"/>
              </p:custDataLst>
            </p:nvPr>
          </p:nvSpPr>
          <p:spPr>
            <a:xfrm>
              <a:off x="9451339" y="3886939"/>
              <a:ext cx="1564175" cy="1639723"/>
            </a:xfrm>
            <a:custGeom>
              <a:avLst/>
              <a:gdLst>
                <a:gd name="connsiteX0" fmla="*/ 25880 w 3102615"/>
                <a:gd name="connsiteY0" fmla="*/ 0 h 3252468"/>
                <a:gd name="connsiteX1" fmla="*/ 3076734 w 3102615"/>
                <a:gd name="connsiteY1" fmla="*/ 1 h 3252468"/>
                <a:gd name="connsiteX2" fmla="*/ 3102615 w 3102615"/>
                <a:gd name="connsiteY2" fmla="*/ 25877 h 3252468"/>
                <a:gd name="connsiteX3" fmla="*/ 3102612 w 3102615"/>
                <a:gd name="connsiteY3" fmla="*/ 3226589 h 3252468"/>
                <a:gd name="connsiteX4" fmla="*/ 3076735 w 3102615"/>
                <a:gd name="connsiteY4" fmla="*/ 3252466 h 3252468"/>
                <a:gd name="connsiteX5" fmla="*/ 25877 w 3102615"/>
                <a:gd name="connsiteY5" fmla="*/ 3252468 h 3252468"/>
                <a:gd name="connsiteX6" fmla="*/ 0 w 3102615"/>
                <a:gd name="connsiteY6" fmla="*/ 3226594 h 3252468"/>
                <a:gd name="connsiteX7" fmla="*/ 6 w 3102615"/>
                <a:gd name="connsiteY7" fmla="*/ 25876 h 3252468"/>
                <a:gd name="connsiteX8" fmla="*/ 25880 w 3102615"/>
                <a:gd name="connsiteY8" fmla="*/ 0 h 325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615" h="3252468">
                  <a:moveTo>
                    <a:pt x="25880" y="0"/>
                  </a:moveTo>
                  <a:lnTo>
                    <a:pt x="3076734" y="1"/>
                  </a:lnTo>
                  <a:cubicBezTo>
                    <a:pt x="3091027" y="5"/>
                    <a:pt x="3102613" y="11585"/>
                    <a:pt x="3102615" y="25877"/>
                  </a:cubicBezTo>
                  <a:lnTo>
                    <a:pt x="3102612" y="3226589"/>
                  </a:lnTo>
                  <a:cubicBezTo>
                    <a:pt x="3102617" y="3240882"/>
                    <a:pt x="3091027" y="3252464"/>
                    <a:pt x="3076735" y="3252466"/>
                  </a:cubicBezTo>
                  <a:lnTo>
                    <a:pt x="25877" y="3252468"/>
                  </a:lnTo>
                  <a:cubicBezTo>
                    <a:pt x="11588" y="3252465"/>
                    <a:pt x="4" y="3240881"/>
                    <a:pt x="0" y="3226594"/>
                  </a:cubicBezTo>
                  <a:lnTo>
                    <a:pt x="6" y="25876"/>
                  </a:lnTo>
                  <a:cubicBezTo>
                    <a:pt x="6" y="11586"/>
                    <a:pt x="11588" y="0"/>
                    <a:pt x="25880" y="0"/>
                  </a:cubicBezTo>
                  <a:close/>
                </a:path>
              </a:pathLst>
            </a:custGeom>
            <a:blipFill dpi="0" rotWithShape="0">
              <a:blip r:embed="rId15"/>
              <a:srcRect/>
              <a:stretch>
                <a:fillRect l="-164000" t="-156000" r="-246000" b="-3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365" name="PA-圆角矩形 10"/>
            <p:cNvSpPr/>
            <p:nvPr>
              <p:custDataLst>
                <p:tags r:id="rId20"/>
              </p:custDataLst>
            </p:nvPr>
          </p:nvSpPr>
          <p:spPr>
            <a:xfrm>
              <a:off x="11327966" y="3094304"/>
              <a:ext cx="52504" cy="576882"/>
            </a:xfrm>
            <a:custGeom>
              <a:avLst/>
              <a:gdLst>
                <a:gd name="connsiteX0" fmla="*/ 867 w 104145"/>
                <a:gd name="connsiteY0" fmla="*/ 1 h 1144272"/>
                <a:gd name="connsiteX1" fmla="*/ 103272 w 104145"/>
                <a:gd name="connsiteY1" fmla="*/ 1 h 1144272"/>
                <a:gd name="connsiteX2" fmla="*/ 104142 w 104145"/>
                <a:gd name="connsiteY2" fmla="*/ 867 h 1144272"/>
                <a:gd name="connsiteX3" fmla="*/ 104145 w 104145"/>
                <a:gd name="connsiteY3" fmla="*/ 1143398 h 1144272"/>
                <a:gd name="connsiteX4" fmla="*/ 103271 w 104145"/>
                <a:gd name="connsiteY4" fmla="*/ 1144272 h 1144272"/>
                <a:gd name="connsiteX5" fmla="*/ 874 w 104145"/>
                <a:gd name="connsiteY5" fmla="*/ 1144268 h 1144272"/>
                <a:gd name="connsiteX6" fmla="*/ 0 w 104145"/>
                <a:gd name="connsiteY6" fmla="*/ 1143396 h 1144272"/>
                <a:gd name="connsiteX7" fmla="*/ 3 w 104145"/>
                <a:gd name="connsiteY7" fmla="*/ 863 h 1144272"/>
                <a:gd name="connsiteX8" fmla="*/ 867 w 104145"/>
                <a:gd name="connsiteY8" fmla="*/ 1 h 114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45" h="1144272">
                  <a:moveTo>
                    <a:pt x="867" y="1"/>
                  </a:moveTo>
                  <a:lnTo>
                    <a:pt x="103272" y="1"/>
                  </a:lnTo>
                  <a:cubicBezTo>
                    <a:pt x="103754" y="-1"/>
                    <a:pt x="104138" y="385"/>
                    <a:pt x="104142" y="867"/>
                  </a:cubicBezTo>
                  <a:lnTo>
                    <a:pt x="104145" y="1143398"/>
                  </a:lnTo>
                  <a:cubicBezTo>
                    <a:pt x="104140" y="1143877"/>
                    <a:pt x="103750" y="1144266"/>
                    <a:pt x="103271" y="1144272"/>
                  </a:cubicBezTo>
                  <a:lnTo>
                    <a:pt x="874" y="1144268"/>
                  </a:lnTo>
                  <a:cubicBezTo>
                    <a:pt x="390" y="1144268"/>
                    <a:pt x="0" y="1143879"/>
                    <a:pt x="0" y="1143396"/>
                  </a:cubicBezTo>
                  <a:lnTo>
                    <a:pt x="3" y="863"/>
                  </a:lnTo>
                  <a:cubicBezTo>
                    <a:pt x="3" y="389"/>
                    <a:pt x="391" y="-6"/>
                    <a:pt x="867" y="1"/>
                  </a:cubicBezTo>
                  <a:close/>
                </a:path>
              </a:pathLst>
            </a:custGeom>
            <a:blipFill dpi="0" rotWithShape="0">
              <a:blip r:embed="rId15"/>
              <a:srcRect/>
              <a:stretch>
                <a:fillRect l="-8466000" t="-307000" r="-6622000" b="-43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3" name="PA-圆角矩形 11"/>
            <p:cNvSpPr/>
            <p:nvPr>
              <p:custDataLst>
                <p:tags r:id="rId21"/>
              </p:custDataLst>
            </p:nvPr>
          </p:nvSpPr>
          <p:spPr>
            <a:xfrm>
              <a:off x="11054246" y="4279755"/>
              <a:ext cx="68514" cy="970646"/>
            </a:xfrm>
            <a:custGeom>
              <a:avLst/>
              <a:gdLst>
                <a:gd name="connsiteX0" fmla="*/ 1136 w 135901"/>
                <a:gd name="connsiteY0" fmla="*/ 0 h 1925321"/>
                <a:gd name="connsiteX1" fmla="*/ 134759 w 135901"/>
                <a:gd name="connsiteY1" fmla="*/ 5 h 1925321"/>
                <a:gd name="connsiteX2" fmla="*/ 135895 w 135901"/>
                <a:gd name="connsiteY2" fmla="*/ 1135 h 1925321"/>
                <a:gd name="connsiteX3" fmla="*/ 135901 w 135901"/>
                <a:gd name="connsiteY3" fmla="*/ 1924188 h 1925321"/>
                <a:gd name="connsiteX4" fmla="*/ 134763 w 135901"/>
                <a:gd name="connsiteY4" fmla="*/ 1925321 h 1925321"/>
                <a:gd name="connsiteX5" fmla="*/ 1139 w 135901"/>
                <a:gd name="connsiteY5" fmla="*/ 1925321 h 1925321"/>
                <a:gd name="connsiteX6" fmla="*/ 0 w 135901"/>
                <a:gd name="connsiteY6" fmla="*/ 1924190 h 1925321"/>
                <a:gd name="connsiteX7" fmla="*/ 3 w 135901"/>
                <a:gd name="connsiteY7" fmla="*/ 1135 h 1925321"/>
                <a:gd name="connsiteX8" fmla="*/ 1136 w 135901"/>
                <a:gd name="connsiteY8" fmla="*/ 0 h 192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901" h="1925321">
                  <a:moveTo>
                    <a:pt x="1136" y="0"/>
                  </a:moveTo>
                  <a:lnTo>
                    <a:pt x="134759" y="5"/>
                  </a:lnTo>
                  <a:cubicBezTo>
                    <a:pt x="135388" y="-1"/>
                    <a:pt x="135894" y="512"/>
                    <a:pt x="135895" y="1135"/>
                  </a:cubicBezTo>
                  <a:lnTo>
                    <a:pt x="135901" y="1924188"/>
                  </a:lnTo>
                  <a:cubicBezTo>
                    <a:pt x="135893" y="1924813"/>
                    <a:pt x="135388" y="1925322"/>
                    <a:pt x="134763" y="1925321"/>
                  </a:cubicBezTo>
                  <a:lnTo>
                    <a:pt x="1139" y="1925321"/>
                  </a:lnTo>
                  <a:cubicBezTo>
                    <a:pt x="507" y="1925327"/>
                    <a:pt x="15" y="1924815"/>
                    <a:pt x="0" y="1924190"/>
                  </a:cubicBezTo>
                  <a:lnTo>
                    <a:pt x="3" y="1135"/>
                  </a:lnTo>
                  <a:cubicBezTo>
                    <a:pt x="1" y="506"/>
                    <a:pt x="512" y="2"/>
                    <a:pt x="1136" y="0"/>
                  </a:cubicBezTo>
                  <a:close/>
                </a:path>
              </a:pathLst>
            </a:custGeom>
            <a:blipFill dpi="0" rotWithShape="0">
              <a:blip r:embed="rId15"/>
              <a:srcRect/>
              <a:stretch>
                <a:fillRect l="-6088000" t="-305000" r="-5451000" b="-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4" name="PA-圆角矩形 12"/>
            <p:cNvSpPr/>
            <p:nvPr>
              <p:custDataLst>
                <p:tags r:id="rId22"/>
              </p:custDataLst>
            </p:nvPr>
          </p:nvSpPr>
          <p:spPr>
            <a:xfrm>
              <a:off x="7559040" y="3009145"/>
              <a:ext cx="58905" cy="1235716"/>
            </a:xfrm>
            <a:custGeom>
              <a:avLst/>
              <a:gdLst>
                <a:gd name="connsiteX0" fmla="*/ 974 w 116840"/>
                <a:gd name="connsiteY0" fmla="*/ 0 h 2451101"/>
                <a:gd name="connsiteX1" fmla="*/ 115870 w 116840"/>
                <a:gd name="connsiteY1" fmla="*/ 4 h 2451101"/>
                <a:gd name="connsiteX2" fmla="*/ 116840 w 116840"/>
                <a:gd name="connsiteY2" fmla="*/ 980 h 2451101"/>
                <a:gd name="connsiteX3" fmla="*/ 116838 w 116840"/>
                <a:gd name="connsiteY3" fmla="*/ 2450124 h 2451101"/>
                <a:gd name="connsiteX4" fmla="*/ 115867 w 116840"/>
                <a:gd name="connsiteY4" fmla="*/ 2451101 h 2451101"/>
                <a:gd name="connsiteX5" fmla="*/ 972 w 116840"/>
                <a:gd name="connsiteY5" fmla="*/ 2451101 h 2451101"/>
                <a:gd name="connsiteX6" fmla="*/ 4 w 116840"/>
                <a:gd name="connsiteY6" fmla="*/ 2450130 h 2451101"/>
                <a:gd name="connsiteX7" fmla="*/ 1 w 116840"/>
                <a:gd name="connsiteY7" fmla="*/ 977 h 2451101"/>
                <a:gd name="connsiteX8" fmla="*/ 974 w 116840"/>
                <a:gd name="connsiteY8" fmla="*/ 0 h 2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 h="2451101">
                  <a:moveTo>
                    <a:pt x="974" y="0"/>
                  </a:moveTo>
                  <a:lnTo>
                    <a:pt x="115870" y="4"/>
                  </a:lnTo>
                  <a:cubicBezTo>
                    <a:pt x="116402" y="1"/>
                    <a:pt x="116842" y="440"/>
                    <a:pt x="116840" y="980"/>
                  </a:cubicBezTo>
                  <a:lnTo>
                    <a:pt x="116838" y="2450124"/>
                  </a:lnTo>
                  <a:cubicBezTo>
                    <a:pt x="116841" y="2450663"/>
                    <a:pt x="116402" y="2451106"/>
                    <a:pt x="115867" y="2451101"/>
                  </a:cubicBezTo>
                  <a:lnTo>
                    <a:pt x="972" y="2451101"/>
                  </a:lnTo>
                  <a:cubicBezTo>
                    <a:pt x="433" y="2451105"/>
                    <a:pt x="-4" y="2450666"/>
                    <a:pt x="4" y="2450130"/>
                  </a:cubicBezTo>
                  <a:lnTo>
                    <a:pt x="1" y="977"/>
                  </a:lnTo>
                  <a:cubicBezTo>
                    <a:pt x="-2" y="440"/>
                    <a:pt x="434" y="2"/>
                    <a:pt x="974" y="0"/>
                  </a:cubicBezTo>
                  <a:close/>
                </a:path>
              </a:pathLst>
            </a:custGeom>
            <a:blipFill dpi="0" rotWithShape="0">
              <a:blip r:embed="rId15"/>
              <a:srcRect/>
              <a:stretch>
                <a:fillRect l="-1148000" t="-136000" r="-12290000" b="-1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gr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885" y="2637155"/>
            <a:ext cx="6414770" cy="78295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处理异议的技巧</a:t>
            </a:r>
            <a:endParaRPr kumimoji="0" sz="400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479681" y="1700888"/>
            <a:ext cx="11323248" cy="4490997"/>
            <a:chOff x="2047" y="1402"/>
            <a:chExt cx="15629" cy="5306"/>
          </a:xfrm>
        </p:grpSpPr>
        <p:sp>
          <p:nvSpPr>
            <p:cNvPr id="114" name="圆角矩形 113"/>
            <p:cNvSpPr/>
            <p:nvPr>
              <p:custDataLst>
                <p:tags r:id="rId1"/>
              </p:custDataLst>
            </p:nvPr>
          </p:nvSpPr>
          <p:spPr>
            <a:xfrm>
              <a:off x="2405" y="1618"/>
              <a:ext cx="14940" cy="49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164" y="1402"/>
              <a:ext cx="761" cy="400"/>
              <a:chOff x="5519" y="2363"/>
              <a:chExt cx="761" cy="400"/>
            </a:xfrm>
          </p:grpSpPr>
          <p:sp>
            <p:nvSpPr>
              <p:cNvPr id="116" name="菱形 115"/>
              <p:cNvSpPr/>
              <p:nvPr>
                <p:custDataLst>
                  <p:tags r:id="rId2"/>
                </p:custDataLst>
              </p:nvPr>
            </p:nvSpPr>
            <p:spPr>
              <a:xfrm>
                <a:off x="5519" y="2363"/>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5835" y="2363"/>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047" y="6308"/>
              <a:ext cx="761" cy="400"/>
              <a:chOff x="5402" y="3704"/>
              <a:chExt cx="761" cy="400"/>
            </a:xfrm>
          </p:grpSpPr>
          <p:sp>
            <p:nvSpPr>
              <p:cNvPr id="119" name="菱形 118"/>
              <p:cNvSpPr/>
              <p:nvPr>
                <p:custDataLst>
                  <p:tags r:id="rId4"/>
                </p:custDataLst>
              </p:nvPr>
            </p:nvSpPr>
            <p:spPr>
              <a:xfrm>
                <a:off x="5402"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5718"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6900" y="6308"/>
              <a:ext cx="776" cy="400"/>
              <a:chOff x="4567" y="3704"/>
              <a:chExt cx="776" cy="400"/>
            </a:xfrm>
          </p:grpSpPr>
          <p:sp>
            <p:nvSpPr>
              <p:cNvPr id="122" name="菱形 121"/>
              <p:cNvSpPr/>
              <p:nvPr>
                <p:custDataLst>
                  <p:tags r:id="rId6"/>
                </p:custDataLst>
              </p:nvPr>
            </p:nvSpPr>
            <p:spPr>
              <a:xfrm>
                <a:off x="456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488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6900" y="1402"/>
              <a:ext cx="761" cy="400"/>
              <a:chOff x="4582" y="2342"/>
              <a:chExt cx="761" cy="400"/>
            </a:xfrm>
          </p:grpSpPr>
          <p:sp>
            <p:nvSpPr>
              <p:cNvPr id="125" name="菱形 124"/>
              <p:cNvSpPr/>
              <p:nvPr>
                <p:custDataLst>
                  <p:tags r:id="rId8"/>
                </p:custDataLst>
              </p:nvPr>
            </p:nvSpPr>
            <p:spPr>
              <a:xfrm>
                <a:off x="4582" y="2342"/>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4898" y="2342"/>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019810" y="2179320"/>
            <a:ext cx="10198735" cy="35337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异议的真与假</a:t>
            </a:r>
            <a:endParaRPr lang="zh-CN" altLang="en-US" sz="1800" b="1" strike="noStrike" spc="150" noProof="1" dirty="0">
              <a:ln w="3175">
                <a:noFill/>
                <a:prstDash val="dash"/>
              </a:ln>
              <a:solidFill>
                <a:srgbClr val="2C85AE"/>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一位业务员说他花了很长的时间去说服一个客户进货，他准备得很充分，时间也恰好，可客户仍说价格太贵，本地区不宜销售。实际上比这儿更差的零售店都已经销售了，所以他不知该怎么办。</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位业务员发现公司的产品在该商店的销售一直平衡没有太多突破，可是几个较差品牌中因有较佳位置却取得比以前更好的成绩。但该业务员经过计算认为，如果将较佳位置多分两个给自己的产品，该零售商的利润会比现在增加一倍，但他无论怎样解释他的要求并阐述描绘结果都没有成功，所以他不知该怎么办。</a:t>
            </a:r>
            <a:endParaRPr lang="zh-CN" altLang="en-US" sz="1800" b="1" strike="noStrike" spc="150" noProof="1" dirty="0">
              <a:ln w="3175">
                <a:noFill/>
                <a:prstDash val="dash"/>
              </a:ln>
              <a:solidFill>
                <a:schemeClr val="tx1">
                  <a:lumMod val="50000"/>
                  <a:lumOff val="50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415415" y="1628775"/>
            <a:ext cx="9653270" cy="3794722"/>
            <a:chOff x="2782" y="2743"/>
            <a:chExt cx="13324" cy="3910"/>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334"/>
              <a:chOff x="6137" y="3704"/>
              <a:chExt cx="761" cy="334"/>
            </a:xfrm>
          </p:grpSpPr>
          <p:sp>
            <p:nvSpPr>
              <p:cNvPr id="116" name="菱形 115"/>
              <p:cNvSpPr/>
              <p:nvPr>
                <p:custDataLst>
                  <p:tags r:id="rId2"/>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334"/>
              <a:chOff x="6137" y="3704"/>
              <a:chExt cx="761" cy="334"/>
            </a:xfrm>
          </p:grpSpPr>
          <p:sp>
            <p:nvSpPr>
              <p:cNvPr id="119" name="菱形 118"/>
              <p:cNvSpPr/>
              <p:nvPr>
                <p:custDataLst>
                  <p:tags r:id="rId4"/>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345"/>
              <a:chOff x="6137" y="3704"/>
              <a:chExt cx="776" cy="345"/>
            </a:xfrm>
          </p:grpSpPr>
          <p:sp>
            <p:nvSpPr>
              <p:cNvPr id="122" name="菱形 121"/>
              <p:cNvSpPr/>
              <p:nvPr>
                <p:custDataLst>
                  <p:tags r:id="rId6"/>
                </p:custDataLst>
              </p:nvPr>
            </p:nvSpPr>
            <p:spPr>
              <a:xfrm>
                <a:off x="6137" y="3704"/>
                <a:ext cx="460" cy="345"/>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345"/>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334"/>
              <a:chOff x="6137" y="3704"/>
              <a:chExt cx="761" cy="334"/>
            </a:xfrm>
          </p:grpSpPr>
          <p:sp>
            <p:nvSpPr>
              <p:cNvPr id="125" name="菱形 124"/>
              <p:cNvSpPr/>
              <p:nvPr>
                <p:custDataLst>
                  <p:tags r:id="rId8"/>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19605" y="2134870"/>
            <a:ext cx="5340350" cy="29495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由上面两例来看，他们的问题可能出在没能准确探出客户的真正需求是什么。我们最好假设被提出的每一个异议都是基于一些真实的顾虑、理由、问题。一个顾虑的产生可能是因为误会，但误会一日未清除，在客户眼中的真正问题便仍然存在。在每个异议的“背后”都有一个实在的顾虑，但处理“假异议”并不能解决客户心中最真实的顾虑。</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80910" name="图片 11" descr="&amp;pky8919957215&amp;"/>
          <p:cNvPicPr>
            <a:picLocks noChangeAspect="1"/>
          </p:cNvPicPr>
          <p:nvPr/>
        </p:nvPicPr>
        <p:blipFill>
          <a:blip r:embed="rId14"/>
          <a:srcRect l="32822" t="21021" r="22076"/>
          <a:stretch>
            <a:fillRect/>
          </a:stretch>
        </p:blipFill>
        <p:spPr>
          <a:xfrm>
            <a:off x="7751763" y="1951673"/>
            <a:ext cx="2551112" cy="3284537"/>
          </a:xfrm>
          <a:prstGeom prst="rect">
            <a:avLst/>
          </a:prstGeom>
          <a:noFill/>
          <a:ln w="9525">
            <a:noFill/>
          </a:ln>
        </p:spPr>
      </p:pic>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5" name="组合 28"/>
          <p:cNvGrpSpPr/>
          <p:nvPr/>
        </p:nvGrpSpPr>
        <p:grpSpPr>
          <a:xfrm>
            <a:off x="927100" y="561975"/>
            <a:ext cx="10360025" cy="0"/>
            <a:chOff x="1459" y="886"/>
            <a:chExt cx="16315" cy="0"/>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9030" name="文本框 1"/>
          <p:cNvSpPr txBox="1"/>
          <p:nvPr>
            <p:custDataLst>
              <p:tags r:id="rId3"/>
            </p:custDataLst>
          </p:nvPr>
        </p:nvSpPr>
        <p:spPr>
          <a:xfrm>
            <a:off x="3863340" y="1692910"/>
            <a:ext cx="7827645" cy="652780"/>
          </a:xfrm>
          <a:prstGeom prst="rect">
            <a:avLst/>
          </a:prstGeom>
          <a:noFill/>
          <a:ln w="9525">
            <a:noFill/>
          </a:ln>
        </p:spPr>
        <p:txBody>
          <a:bodyPr wrap="square" lIns="101600" tIns="0" rIns="82550" bIns="0" anchor="ct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C85AE"/>
                </a:solidFill>
                <a:effectLst/>
                <a:uFillTx/>
                <a:latin typeface="微软雅黑" panose="020B0503020204020204" pitchFamily="34" charset="-122"/>
                <a:ea typeface="微软雅黑" panose="020B0503020204020204" pitchFamily="34" charset="-122"/>
                <a:cs typeface="微软雅黑" panose="020B0503020204020204" pitchFamily="34" charset="-122"/>
              </a:rPr>
              <a:t>2. 处理异议的态度</a:t>
            </a:r>
            <a:endParaRPr lang="zh-CN" altLang="en-US" sz="1800" spc="150" noProof="1" dirty="0" smtClean="0">
              <a:ln w="3175">
                <a:noFill/>
                <a:prstDash val="dash"/>
              </a:ln>
              <a:solidFill>
                <a:srgbClr val="2C85AE"/>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40000"/>
              </a:lnSpc>
              <a:spcAft>
                <a:spcPts val="1000"/>
              </a:spcAft>
              <a:buSzPct val="100000"/>
            </a:pPr>
            <a:r>
              <a:rPr lang="zh-CN" altLang="en-US" spc="150" noProof="1">
                <a:solidFill>
                  <a:srgbClr val="3498DB"/>
                </a:solidFill>
                <a:latin typeface="Arial" panose="020B0604020202020204" pitchFamily="34" charset="0"/>
                <a:ea typeface="微软雅黑" panose="020B0503020204020204" pitchFamily="34" charset="-122"/>
                <a:cs typeface="+mn-cs"/>
              </a:rPr>
              <a:t>那么什么样的态度才是处理异议的可接受的态度呢？</a:t>
            </a:r>
            <a:endParaRPr lang="zh-CN" altLang="en-US" spc="150" noProof="1">
              <a:solidFill>
                <a:srgbClr val="3498DB"/>
              </a:solidFill>
              <a:latin typeface="Arial" panose="020B0604020202020204" pitchFamily="34" charset="0"/>
              <a:ea typeface="微软雅黑" panose="020B0503020204020204" pitchFamily="34" charset="-122"/>
              <a:cs typeface="+mn-cs"/>
            </a:endParaRPr>
          </a:p>
        </p:txBody>
      </p:sp>
      <p:sp>
        <p:nvSpPr>
          <p:cNvPr id="98309" name="矩形 126"/>
          <p:cNvSpPr/>
          <p:nvPr>
            <p:custDataLst>
              <p:tags r:id="rId4"/>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0" name="矩形 127"/>
          <p:cNvSpPr/>
          <p:nvPr>
            <p:custDataLst>
              <p:tags r:id="rId5"/>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1" name="矩形 128"/>
          <p:cNvSpPr/>
          <p:nvPr>
            <p:custDataLst>
              <p:tags r:id="rId6"/>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2" name="矩形 129"/>
          <p:cNvSpPr/>
          <p:nvPr>
            <p:custDataLst>
              <p:tags r:id="rId7"/>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3" name="任意多边形 130"/>
          <p:cNvSpPr/>
          <p:nvPr>
            <p:custDataLst>
              <p:tags r:id="rId8"/>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9"/>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10"/>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11"/>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12"/>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3"/>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9" name="矩形 136"/>
          <p:cNvSpPr/>
          <p:nvPr>
            <p:custDataLst>
              <p:tags r:id="rId14"/>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0" name="矩形 137"/>
          <p:cNvSpPr/>
          <p:nvPr>
            <p:custDataLst>
              <p:tags r:id="rId15"/>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1" name="矩形 138"/>
          <p:cNvSpPr/>
          <p:nvPr>
            <p:custDataLst>
              <p:tags r:id="rId16"/>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2" name="矩形 139"/>
          <p:cNvSpPr/>
          <p:nvPr>
            <p:custDataLst>
              <p:tags r:id="rId17"/>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3" name="矩形 140"/>
          <p:cNvSpPr/>
          <p:nvPr>
            <p:custDataLst>
              <p:tags r:id="rId18"/>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4" name="矩形 141"/>
          <p:cNvSpPr/>
          <p:nvPr>
            <p:custDataLst>
              <p:tags r:id="rId19"/>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5" name="任意多边形 142"/>
          <p:cNvSpPr/>
          <p:nvPr>
            <p:custDataLst>
              <p:tags r:id="rId20"/>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21"/>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22"/>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3"/>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4"/>
            </p:custDataLst>
          </p:nvPr>
        </p:nvCxnSpPr>
        <p:spPr>
          <a:xfrm>
            <a:off x="3743325" y="429704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5"/>
            </p:custDataLst>
          </p:nvPr>
        </p:nvSpPr>
        <p:spPr>
          <a:xfrm>
            <a:off x="4425950" y="3173413"/>
            <a:ext cx="1809750" cy="40322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600" spc="150" noProof="1" dirty="0">
                <a:solidFill>
                  <a:srgbClr val="000000"/>
                </a:solidFill>
                <a:latin typeface="微软雅黑" panose="020B0503020204020204" pitchFamily="34" charset="-122"/>
                <a:ea typeface="微软雅黑" panose="020B0503020204020204" pitchFamily="34" charset="-122"/>
                <a:cs typeface="+mn-ea"/>
              </a:rPr>
              <a:t>（1）情绪放松，不可紧张。</a:t>
            </a:r>
            <a:endParaRPr lang="zh-CN" altLang="en-US" sz="16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26"/>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01</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27"/>
            </p:custDataLst>
          </p:nvPr>
        </p:nvSpPr>
        <p:spPr>
          <a:xfrm>
            <a:off x="4446588" y="4546600"/>
            <a:ext cx="1808163" cy="798513"/>
          </a:xfrm>
          <a:prstGeom prst="rect">
            <a:avLst/>
          </a:prstGeom>
          <a:noFill/>
        </p:spPr>
        <p:txBody>
          <a:bodyPr wrap="square" lIns="90000" tIns="0" rIns="90000" bIns="46800" rtlCol="0"/>
          <a:lstStyle/>
          <a:p>
            <a:pPr algn="ctr">
              <a:lnSpc>
                <a:spcPct val="120000"/>
              </a:lnSpc>
            </a:pPr>
            <a:r>
              <a:rPr lang="zh-CN" altLang="en-US" sz="1800" spc="150" noProof="1" dirty="0">
                <a:latin typeface="微软雅黑" panose="020B0503020204020204" pitchFamily="34" charset="-122"/>
                <a:ea typeface="微软雅黑" panose="020B0503020204020204" pitchFamily="34" charset="-122"/>
                <a:cs typeface="+mn-cs"/>
              </a:rPr>
              <a:t>（4）审慎回答，保持亲善。</a:t>
            </a:r>
            <a:endParaRPr lang="zh-CN" altLang="en-US" sz="1800" spc="150" noProof="1" dirty="0">
              <a:latin typeface="微软雅黑" panose="020B0503020204020204" pitchFamily="34" charset="-122"/>
              <a:ea typeface="微软雅黑" panose="020B0503020204020204" pitchFamily="34" charset="-122"/>
              <a:cs typeface="+mn-cs"/>
            </a:endParaRPr>
          </a:p>
        </p:txBody>
      </p:sp>
      <p:sp>
        <p:nvSpPr>
          <p:cNvPr id="25" name="椭圆 24"/>
          <p:cNvSpPr/>
          <p:nvPr>
            <p:custDataLst>
              <p:tags r:id="rId28"/>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04</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29"/>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30"/>
            </p:custDataLst>
          </p:nvPr>
        </p:nvSpPr>
        <p:spPr>
          <a:xfrm>
            <a:off x="7101840" y="3069590"/>
            <a:ext cx="1891665" cy="40195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800" spc="150" noProof="1" dirty="0">
                <a:solidFill>
                  <a:srgbClr val="000000"/>
                </a:solidFill>
                <a:latin typeface="微软雅黑" panose="020B0503020204020204" pitchFamily="34" charset="-122"/>
                <a:ea typeface="微软雅黑" panose="020B0503020204020204" pitchFamily="34" charset="-122"/>
                <a:cs typeface="+mn-ea"/>
              </a:rPr>
              <a:t>（2）兴趣真诚，注意聆听。</a:t>
            </a:r>
            <a:endParaRPr lang="zh-CN" altLang="en-US" sz="18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20" name="椭圆 19"/>
          <p:cNvSpPr/>
          <p:nvPr>
            <p:custDataLst>
              <p:tags r:id="rId31"/>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02</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12" name="文本框 11"/>
          <p:cNvSpPr txBox="1"/>
          <p:nvPr>
            <p:custDataLst>
              <p:tags r:id="rId32"/>
            </p:custDataLst>
          </p:nvPr>
        </p:nvSpPr>
        <p:spPr>
          <a:xfrm>
            <a:off x="7185025" y="4546600"/>
            <a:ext cx="1808163" cy="798513"/>
          </a:xfrm>
          <a:prstGeom prst="rect">
            <a:avLst/>
          </a:prstGeom>
          <a:noFill/>
        </p:spPr>
        <p:txBody>
          <a:bodyPr wrap="square" lIns="90000" tIns="0" rIns="90000" bIns="46800" rtlCol="0"/>
          <a:lstStyle/>
          <a:p>
            <a:pPr algn="ctr">
              <a:lnSpc>
                <a:spcPct val="120000"/>
              </a:lnSpc>
            </a:pPr>
            <a:r>
              <a:rPr lang="zh-CN" altLang="en-US" sz="1800" spc="150" noProof="1" dirty="0">
                <a:latin typeface="微软雅黑" panose="020B0503020204020204" pitchFamily="34" charset="-122"/>
                <a:ea typeface="微软雅黑" panose="020B0503020204020204" pitchFamily="34" charset="-122"/>
                <a:cs typeface="+mn-cs"/>
              </a:rPr>
              <a:t>（5）尊重客户，圆滑应付。</a:t>
            </a:r>
            <a:endParaRPr lang="zh-CN" altLang="en-US" sz="1800" spc="150" noProof="1" dirty="0">
              <a:latin typeface="微软雅黑" panose="020B0503020204020204" pitchFamily="34" charset="-122"/>
              <a:ea typeface="微软雅黑" panose="020B0503020204020204" pitchFamily="34" charset="-122"/>
              <a:cs typeface="+mn-cs"/>
            </a:endParaRPr>
          </a:p>
        </p:txBody>
      </p:sp>
      <p:sp>
        <p:nvSpPr>
          <p:cNvPr id="15" name="椭圆 14"/>
          <p:cNvSpPr/>
          <p:nvPr>
            <p:custDataLst>
              <p:tags r:id="rId33"/>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05</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2" name="文本框 51"/>
          <p:cNvSpPr txBox="1"/>
          <p:nvPr>
            <p:custDataLst>
              <p:tags r:id="rId34"/>
            </p:custDataLst>
          </p:nvPr>
        </p:nvSpPr>
        <p:spPr>
          <a:xfrm>
            <a:off x="9710738" y="3029903"/>
            <a:ext cx="1808163" cy="403225"/>
          </a:xfrm>
          <a:prstGeom prst="rect">
            <a:avLst/>
          </a:prstGeom>
          <a:noFill/>
        </p:spPr>
        <p:txBody>
          <a:bodyPr wrap="square" lIns="90000" tIns="0" rIns="90000" bIns="46800" rtlCol="0">
            <a:noAutofit/>
          </a:bodyPr>
          <a:lstStyle/>
          <a:p>
            <a:pPr algn="ctr">
              <a:lnSpc>
                <a:spcPct val="120000"/>
              </a:lnSpc>
              <a:spcBef>
                <a:spcPts val="0"/>
              </a:spcBef>
              <a:spcAft>
                <a:spcPts val="0"/>
              </a:spcAft>
              <a:buSzPct val="100000"/>
            </a:pPr>
            <a:r>
              <a:rPr lang="zh-CN" altLang="en-US" sz="1800" spc="150" noProof="1" dirty="0">
                <a:solidFill>
                  <a:srgbClr val="000000"/>
                </a:solidFill>
                <a:latin typeface="微软雅黑" panose="020B0503020204020204" pitchFamily="34" charset="-122"/>
                <a:ea typeface="微软雅黑" panose="020B0503020204020204" pitchFamily="34" charset="-122"/>
                <a:cs typeface="+mn-ea"/>
              </a:rPr>
              <a:t>（3）重述问题，证明了解。</a:t>
            </a:r>
            <a:endParaRPr lang="zh-CN" altLang="en-US" sz="18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54" name="椭圆 53"/>
          <p:cNvSpPr/>
          <p:nvPr>
            <p:custDataLst>
              <p:tags r:id="rId35"/>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03</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6" name="文本框 55"/>
          <p:cNvSpPr txBox="1"/>
          <p:nvPr>
            <p:custDataLst>
              <p:tags r:id="rId36"/>
            </p:custDataLst>
          </p:nvPr>
        </p:nvSpPr>
        <p:spPr>
          <a:xfrm>
            <a:off x="9779000" y="4546600"/>
            <a:ext cx="1808163" cy="798513"/>
          </a:xfrm>
          <a:prstGeom prst="rect">
            <a:avLst/>
          </a:prstGeom>
          <a:noFill/>
        </p:spPr>
        <p:txBody>
          <a:bodyPr wrap="square" lIns="90000" tIns="0" rIns="90000" bIns="46800" rtlCol="0"/>
          <a:lstStyle/>
          <a:p>
            <a:pPr algn="ctr">
              <a:lnSpc>
                <a:spcPct val="120000"/>
              </a:lnSpc>
            </a:pPr>
            <a:r>
              <a:rPr lang="zh-CN" altLang="en-US" sz="1800" spc="150" noProof="1" dirty="0">
                <a:latin typeface="微软雅黑" panose="020B0503020204020204" pitchFamily="34" charset="-122"/>
                <a:ea typeface="微软雅黑" panose="020B0503020204020204" pitchFamily="34" charset="-122"/>
                <a:cs typeface="+mn-cs"/>
              </a:rPr>
              <a:t>（6）准备撤退，保留后路。</a:t>
            </a:r>
            <a:endParaRPr lang="zh-CN" altLang="en-US" sz="1800" spc="150" noProof="1" dirty="0">
              <a:latin typeface="微软雅黑" panose="020B0503020204020204" pitchFamily="34" charset="-122"/>
              <a:ea typeface="微软雅黑" panose="020B0503020204020204" pitchFamily="34" charset="-122"/>
              <a:cs typeface="+mn-cs"/>
            </a:endParaRPr>
          </a:p>
        </p:txBody>
      </p:sp>
      <p:sp>
        <p:nvSpPr>
          <p:cNvPr id="58" name="椭圆 57"/>
          <p:cNvSpPr/>
          <p:nvPr>
            <p:custDataLst>
              <p:tags r:id="rId37"/>
            </p:custDataLst>
          </p:nvPr>
        </p:nvSpPr>
        <p:spPr>
          <a:xfrm>
            <a:off x="9118600" y="4481513"/>
            <a:ext cx="568325" cy="558800"/>
          </a:xfrm>
          <a:prstGeom prst="ellipse">
            <a:avLst/>
          </a:prstGeom>
          <a:solidFill>
            <a:schemeClr val="accent1"/>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06</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custDataLst>
              <p:tags r:id="rId38"/>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P spid="5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46"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2950" name="组合 1"/>
          <p:cNvGrpSpPr/>
          <p:nvPr/>
        </p:nvGrpSpPr>
        <p:grpSpPr>
          <a:xfrm>
            <a:off x="1284288" y="242030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（1）质问法</a:t>
                </a:r>
                <a:endParaRPr sz="14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strike="noStrike" kern="0" spc="100" noProof="1" dirty="0">
                    <a:solidFill>
                      <a:srgbClr val="FFFFFF"/>
                    </a:solidFill>
                    <a:uFillTx/>
                    <a:latin typeface="微软雅黑" panose="020B0503020204020204" pitchFamily="34" charset="-122"/>
                    <a:ea typeface="微软雅黑" panose="020B0503020204020204" pitchFamily="34" charset="-122"/>
                  </a:rPr>
                  <a:t>（2）“对……但是”法</a:t>
                </a:r>
                <a:endParaRPr lang="en-US" altLang="zh-CN" sz="1400" strike="noStrike" kern="0" spc="100" noProof="1" dirty="0">
                  <a:solidFill>
                    <a:srgbClr val="FFFFFF"/>
                  </a:solidFill>
                  <a:uFillTx/>
                  <a:latin typeface="微软雅黑" panose="020B0503020204020204" pitchFamily="34" charset="-122"/>
                  <a:ea typeface="微软雅黑" panose="020B0503020204020204" pitchFamily="3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30000"/>
                  </a:lnSpc>
                  <a:spcBef>
                    <a:spcPts val="1000"/>
                  </a:spcBef>
                  <a:spcAft>
                    <a:spcPts val="0"/>
                  </a:spcAft>
                  <a:buSzPct val="100000"/>
                  <a:buFont typeface="Wingdings" panose="05000000000000000000" charset="0"/>
                </a:pPr>
                <a:r>
                  <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（7）回音式</a:t>
                </a:r>
                <a:endPar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（6）否定法</a:t>
                </a:r>
                <a:endPar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（3）引例法</a:t>
              </a:r>
              <a:endParaRPr sz="14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（5）资料转换法</a:t>
              </a:r>
              <a:endParaRPr sz="14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3" name="文本框 2"/>
          <p:cNvSpPr txBox="1"/>
          <p:nvPr/>
        </p:nvSpPr>
        <p:spPr>
          <a:xfrm>
            <a:off x="1272699" y="1485900"/>
            <a:ext cx="2533650" cy="450850"/>
          </a:xfrm>
          <a:prstGeom prst="rect">
            <a:avLst/>
          </a:prstGeom>
          <a:noFill/>
        </p:spPr>
        <p:txBody>
          <a:bodyPr wrap="none" rtlCol="0" anchor="t">
            <a:spAutoFit/>
          </a:bodyP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C85AE"/>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3. 处理异议的方法</a:t>
            </a:r>
            <a:endParaRPr lang="zh-CN" altLang="en-US" sz="1800" spc="150" noProof="1" dirty="0" smtClean="0">
              <a:ln w="3175">
                <a:noFill/>
                <a:prstDash val="dash"/>
              </a:ln>
              <a:solidFill>
                <a:srgbClr val="2C85AE"/>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圆角矩形 10"/>
          <p:cNvSpPr/>
          <p:nvPr>
            <p:custDataLst>
              <p:tags r:id="rId13"/>
            </p:custDataLst>
          </p:nvPr>
        </p:nvSpPr>
        <p:spPr>
          <a:xfrm>
            <a:off x="8816463" y="3484169"/>
            <a:ext cx="1872553" cy="701751"/>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（4）充耳不闻法</a:t>
            </a:r>
            <a:endParaRPr sz="14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nvGrpSpPr>
        <p:grpSpPr>
          <a:xfrm>
            <a:off x="1030923" y="2798763"/>
            <a:ext cx="10015537" cy="2616200"/>
            <a:chOff x="1308" y="3918"/>
            <a:chExt cx="15772" cy="4121"/>
          </a:xfrm>
        </p:grpSpPr>
        <p:sp>
          <p:nvSpPr>
            <p:cNvPr id="41" name="Arc 39"/>
            <p:cNvSpPr/>
            <p:nvPr>
              <p:custDataLst>
                <p:tags r:id="rId1"/>
              </p:custDataLst>
            </p:nvPr>
          </p:nvSpPr>
          <p:spPr>
            <a:xfrm>
              <a:off x="14510" y="4559"/>
              <a:ext cx="2570" cy="2549"/>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42" name="Straight Connector 40"/>
            <p:cNvCxnSpPr/>
            <p:nvPr>
              <p:custDataLst>
                <p:tags r:id="rId2"/>
              </p:custDataLst>
            </p:nvPr>
          </p:nvCxnSpPr>
          <p:spPr>
            <a:xfrm>
              <a:off x="1378" y="7099"/>
              <a:ext cx="14400"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43" name="Straight Connector 44"/>
            <p:cNvCxnSpPr/>
            <p:nvPr>
              <p:custDataLst>
                <p:tags r:id="rId3"/>
              </p:custDataLst>
            </p:nvPr>
          </p:nvCxnSpPr>
          <p:spPr>
            <a:xfrm>
              <a:off x="1485" y="4559"/>
              <a:ext cx="144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51" name="Shape 2772"/>
            <p:cNvSpPr/>
            <p:nvPr>
              <p:custDataLst>
                <p:tags r:id="rId4"/>
              </p:custDataLst>
            </p:nvPr>
          </p:nvSpPr>
          <p:spPr>
            <a:xfrm>
              <a:off x="1308" y="4769"/>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Oval 60"/>
            <p:cNvSpPr/>
            <p:nvPr>
              <p:custDataLst>
                <p:tags r:id="rId5"/>
              </p:custDataLst>
            </p:nvPr>
          </p:nvSpPr>
          <p:spPr>
            <a:xfrm>
              <a:off x="2331" y="4483"/>
              <a:ext cx="163" cy="163"/>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0" name="文本框 49"/>
            <p:cNvSpPr txBox="1"/>
            <p:nvPr>
              <p:custDataLst>
                <p:tags r:id="rId6"/>
              </p:custDataLst>
            </p:nvPr>
          </p:nvSpPr>
          <p:spPr>
            <a:xfrm>
              <a:off x="1370" y="4809"/>
              <a:ext cx="2086" cy="598"/>
            </a:xfrm>
            <a:prstGeom prst="rect">
              <a:avLst/>
            </a:prstGeom>
            <a:noFill/>
          </p:spPr>
          <p:txBody>
            <a:bodyPr wrap="square" lIns="90000" tIns="46800" rIns="90000" rtlCol="0" anchor="ctr" anchorCtr="0">
              <a:normAutofit fontScale="90000"/>
            </a:bodyPr>
            <a:p>
              <a:pPr marR="0" algn="ctr" defTabSz="914400" fontAlgn="auto">
                <a:lnSpc>
                  <a:spcPct val="120000"/>
                </a:lnSpc>
                <a:spcBef>
                  <a:spcPts val="0"/>
                </a:spcBef>
                <a:spcAft>
                  <a:spcPts val="0"/>
                </a:spcAft>
                <a:buClrTx/>
                <a:buSzTx/>
                <a:buFontTx/>
                <a:defRPr/>
              </a:pPr>
              <a:r>
                <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比较的方法</a:t>
              </a:r>
              <a:endParaRPr kumimoji="0" lang="zh-CN" altLang="en-US" sz="16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8" name="文本框 67"/>
            <p:cNvSpPr txBox="1"/>
            <p:nvPr>
              <p:custDataLst>
                <p:tags r:id="rId7"/>
              </p:custDataLst>
            </p:nvPr>
          </p:nvSpPr>
          <p:spPr>
            <a:xfrm>
              <a:off x="1941"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Oval 51"/>
            <p:cNvSpPr/>
            <p:nvPr>
              <p:custDataLst>
                <p:tags r:id="rId8"/>
              </p:custDataLst>
            </p:nvPr>
          </p:nvSpPr>
          <p:spPr>
            <a:xfrm>
              <a:off x="2331" y="7048"/>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0" name="Shape 2772"/>
            <p:cNvSpPr/>
            <p:nvPr>
              <p:custDataLst>
                <p:tags r:id="rId9"/>
              </p:custDataLst>
            </p:nvPr>
          </p:nvSpPr>
          <p:spPr>
            <a:xfrm>
              <a:off x="1308" y="7350"/>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文本框 60"/>
            <p:cNvSpPr txBox="1"/>
            <p:nvPr>
              <p:custDataLst>
                <p:tags r:id="rId10"/>
              </p:custDataLst>
            </p:nvPr>
          </p:nvSpPr>
          <p:spPr>
            <a:xfrm>
              <a:off x="1370"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阐述价值的方式</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2" name="文本框 71"/>
            <p:cNvSpPr txBox="1"/>
            <p:nvPr>
              <p:custDataLst>
                <p:tags r:id="rId11"/>
              </p:custDataLst>
            </p:nvPr>
          </p:nvSpPr>
          <p:spPr>
            <a:xfrm>
              <a:off x="1941"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Oval 61"/>
            <p:cNvSpPr/>
            <p:nvPr>
              <p:custDataLst>
                <p:tags r:id="rId12"/>
              </p:custDataLst>
            </p:nvPr>
          </p:nvSpPr>
          <p:spPr>
            <a:xfrm>
              <a:off x="5260" y="4483"/>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 name="Shape 2772"/>
            <p:cNvSpPr/>
            <p:nvPr>
              <p:custDataLst>
                <p:tags r:id="rId13"/>
              </p:custDataLst>
            </p:nvPr>
          </p:nvSpPr>
          <p:spPr>
            <a:xfrm>
              <a:off x="4237" y="4769"/>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4"/>
              </p:custDataLst>
            </p:nvPr>
          </p:nvSpPr>
          <p:spPr>
            <a:xfrm>
              <a:off x="4361" y="4809"/>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考虑价值的因素</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69" name="文本框 68"/>
            <p:cNvSpPr txBox="1"/>
            <p:nvPr>
              <p:custDataLst>
                <p:tags r:id="rId15"/>
              </p:custDataLst>
            </p:nvPr>
          </p:nvSpPr>
          <p:spPr>
            <a:xfrm>
              <a:off x="4870"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Oval 51"/>
            <p:cNvSpPr/>
            <p:nvPr>
              <p:custDataLst>
                <p:tags r:id="rId16"/>
              </p:custDataLst>
            </p:nvPr>
          </p:nvSpPr>
          <p:spPr>
            <a:xfrm>
              <a:off x="5311" y="7018"/>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2" name="Shape 2772"/>
            <p:cNvSpPr/>
            <p:nvPr>
              <p:custDataLst>
                <p:tags r:id="rId17"/>
              </p:custDataLst>
            </p:nvPr>
          </p:nvSpPr>
          <p:spPr>
            <a:xfrm>
              <a:off x="4350" y="7350"/>
              <a:ext cx="2210" cy="677"/>
            </a:xfrm>
            <a:prstGeom prst="roundRect">
              <a:avLst>
                <a:gd name="adj" fmla="val 50000"/>
              </a:avLst>
            </a:prstGeom>
            <a:solidFill>
              <a:schemeClr val="accent2">
                <a:lumMod val="50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文本框 62"/>
            <p:cNvSpPr txBox="1"/>
            <p:nvPr>
              <p:custDataLst>
                <p:tags r:id="rId18"/>
              </p:custDataLst>
            </p:nvPr>
          </p:nvSpPr>
          <p:spPr>
            <a:xfrm>
              <a:off x="4474" y="7390"/>
              <a:ext cx="2086" cy="598"/>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类比的方式</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3" name="文本框 72"/>
            <p:cNvSpPr txBox="1"/>
            <p:nvPr>
              <p:custDataLst>
                <p:tags r:id="rId19"/>
              </p:custDataLst>
            </p:nvPr>
          </p:nvSpPr>
          <p:spPr>
            <a:xfrm>
              <a:off x="4983"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Oval 61"/>
            <p:cNvSpPr/>
            <p:nvPr>
              <p:custDataLst>
                <p:tags r:id="rId20"/>
              </p:custDataLst>
            </p:nvPr>
          </p:nvSpPr>
          <p:spPr>
            <a:xfrm>
              <a:off x="8075" y="448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Shape 2772"/>
            <p:cNvSpPr/>
            <p:nvPr>
              <p:custDataLst>
                <p:tags r:id="rId21"/>
              </p:custDataLst>
            </p:nvPr>
          </p:nvSpPr>
          <p:spPr>
            <a:xfrm>
              <a:off x="7052" y="4769"/>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2"/>
              </p:custDataLst>
            </p:nvPr>
          </p:nvSpPr>
          <p:spPr>
            <a:xfrm>
              <a:off x="7052" y="4808"/>
              <a:ext cx="2086" cy="598"/>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询问支付能力的方式</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0" name="文本框 69"/>
            <p:cNvSpPr txBox="1"/>
            <p:nvPr>
              <p:custDataLst>
                <p:tags r:id="rId23"/>
              </p:custDataLst>
            </p:nvPr>
          </p:nvSpPr>
          <p:spPr>
            <a:xfrm>
              <a:off x="7685" y="3923"/>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Oval 52"/>
            <p:cNvSpPr/>
            <p:nvPr>
              <p:custDataLst>
                <p:tags r:id="rId24"/>
              </p:custDataLst>
            </p:nvPr>
          </p:nvSpPr>
          <p:spPr>
            <a:xfrm>
              <a:off x="8188" y="7048"/>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4" name="Shape 2772"/>
            <p:cNvSpPr/>
            <p:nvPr>
              <p:custDataLst>
                <p:tags r:id="rId25"/>
              </p:custDataLst>
            </p:nvPr>
          </p:nvSpPr>
          <p:spPr>
            <a:xfrm>
              <a:off x="7165" y="7350"/>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custDataLst>
                <p:tags r:id="rId26"/>
              </p:custDataLst>
            </p:nvPr>
          </p:nvSpPr>
          <p:spPr>
            <a:xfrm>
              <a:off x="7289" y="7390"/>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暗示后果的方式</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4" name="文本框 73"/>
            <p:cNvSpPr txBox="1"/>
            <p:nvPr>
              <p:custDataLst>
                <p:tags r:id="rId27"/>
              </p:custDataLst>
            </p:nvPr>
          </p:nvSpPr>
          <p:spPr>
            <a:xfrm>
              <a:off x="7798"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a:t>
              </a:r>
              <a:r>
                <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8</a:t>
              </a:r>
              <a:endPar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Oval 62"/>
            <p:cNvSpPr/>
            <p:nvPr>
              <p:custDataLst>
                <p:tags r:id="rId28"/>
              </p:custDataLst>
            </p:nvPr>
          </p:nvSpPr>
          <p:spPr>
            <a:xfrm>
              <a:off x="11795" y="4477"/>
              <a:ext cx="163" cy="163"/>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1" name="文本框 70"/>
            <p:cNvSpPr txBox="1"/>
            <p:nvPr>
              <p:custDataLst>
                <p:tags r:id="rId29"/>
              </p:custDataLst>
            </p:nvPr>
          </p:nvSpPr>
          <p:spPr>
            <a:xfrm>
              <a:off x="11405" y="3918"/>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Oval 53"/>
            <p:cNvSpPr/>
            <p:nvPr>
              <p:custDataLst>
                <p:tags r:id="rId30"/>
              </p:custDataLst>
            </p:nvPr>
          </p:nvSpPr>
          <p:spPr>
            <a:xfrm>
              <a:off x="11795" y="7048"/>
              <a:ext cx="163" cy="163"/>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Shape 2772"/>
            <p:cNvSpPr/>
            <p:nvPr>
              <p:custDataLst>
                <p:tags r:id="rId31"/>
              </p:custDataLst>
            </p:nvPr>
          </p:nvSpPr>
          <p:spPr>
            <a:xfrm>
              <a:off x="10772" y="7361"/>
              <a:ext cx="2210" cy="677"/>
            </a:xfrm>
            <a:prstGeom prst="roundRect">
              <a:avLst>
                <a:gd name="adj" fmla="val 50000"/>
              </a:avLst>
            </a:prstGeom>
            <a:solidFill>
              <a:srgbClr val="3498D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32"/>
              </p:custDataLst>
            </p:nvPr>
          </p:nvSpPr>
          <p:spPr>
            <a:xfrm>
              <a:off x="10834" y="7401"/>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采用逐日核算法</a:t>
              </a:r>
              <a:endParaRPr kumimoji="0" lang="zh-CN" altLang="en-US" sz="13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5" name="文本框 74"/>
            <p:cNvSpPr txBox="1"/>
            <p:nvPr>
              <p:custDataLst>
                <p:tags r:id="rId33"/>
              </p:custDataLst>
            </p:nvPr>
          </p:nvSpPr>
          <p:spPr>
            <a:xfrm>
              <a:off x="11405" y="6512"/>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09</a:t>
              </a:r>
              <a:endPar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Shape 2772"/>
            <p:cNvSpPr/>
            <p:nvPr>
              <p:custDataLst>
                <p:tags r:id="rId34"/>
              </p:custDataLst>
            </p:nvPr>
          </p:nvSpPr>
          <p:spPr>
            <a:xfrm>
              <a:off x="10772" y="4775"/>
              <a:ext cx="2210" cy="677"/>
            </a:xfrm>
            <a:prstGeom prst="roundRect">
              <a:avLst>
                <a:gd name="adj" fmla="val 50000"/>
              </a:avLst>
            </a:prstGeom>
            <a:solidFill>
              <a:srgbClr val="1AA3AA"/>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custDataLst>
                <p:tags r:id="rId35"/>
              </p:custDataLst>
            </p:nvPr>
          </p:nvSpPr>
          <p:spPr>
            <a:xfrm>
              <a:off x="10834" y="4809"/>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高价格的</a:t>
              </a:r>
              <a:endPar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a:p>
              <a:pPr marR="0" algn="ctr" defTabSz="914400" fontAlgn="auto">
                <a:lnSpc>
                  <a:spcPct val="100000"/>
                </a:lnSpc>
                <a:spcBef>
                  <a:spcPts val="0"/>
                </a:spcBef>
                <a:spcAft>
                  <a:spcPts val="0"/>
                </a:spcAft>
                <a:buClrTx/>
                <a:buSzTx/>
                <a:buFontTx/>
                <a:defRPr/>
              </a:pPr>
              <a:r>
                <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理由</a:t>
              </a:r>
              <a:endParaRPr kumimoji="0" lang="zh-CN" altLang="en-US" sz="1300" kern="1200" cap="none" spc="300" normalizeH="0" noProof="0" dirty="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 name="Oval 51"/>
            <p:cNvSpPr/>
            <p:nvPr>
              <p:custDataLst>
                <p:tags r:id="rId36"/>
              </p:custDataLst>
            </p:nvPr>
          </p:nvSpPr>
          <p:spPr>
            <a:xfrm>
              <a:off x="15335" y="4473"/>
              <a:ext cx="163" cy="163"/>
            </a:xfrm>
            <a:prstGeom prst="ellipse">
              <a:avLst/>
            </a:prstGeom>
            <a:solidFill>
              <a:sysClr val="window" lastClr="FFFFFF"/>
            </a:solidFill>
            <a:ln w="38100">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Shape 2772"/>
            <p:cNvSpPr/>
            <p:nvPr>
              <p:custDataLst>
                <p:tags r:id="rId37"/>
              </p:custDataLst>
            </p:nvPr>
          </p:nvSpPr>
          <p:spPr>
            <a:xfrm>
              <a:off x="14312" y="4775"/>
              <a:ext cx="2210" cy="677"/>
            </a:xfrm>
            <a:prstGeom prst="roundRect">
              <a:avLst>
                <a:gd name="adj" fmla="val 50000"/>
              </a:avLst>
            </a:prstGeom>
            <a:solidFill>
              <a:srgbClr val="99C1E4"/>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1"/>
            <p:nvPr>
              <p:custDataLst>
                <p:tags r:id="rId38"/>
              </p:custDataLst>
            </p:nvPr>
          </p:nvSpPr>
          <p:spPr>
            <a:xfrm>
              <a:off x="14373" y="4815"/>
              <a:ext cx="2086" cy="598"/>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让对手自比</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0" name="文本框 9"/>
            <p:cNvSpPr txBox="1"/>
            <p:nvPr>
              <p:custDataLst>
                <p:tags r:id="rId39"/>
              </p:custDataLst>
            </p:nvPr>
          </p:nvSpPr>
          <p:spPr>
            <a:xfrm>
              <a:off x="14945" y="3937"/>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Oval 61"/>
            <p:cNvSpPr/>
            <p:nvPr>
              <p:custDataLst>
                <p:tags r:id="rId40"/>
              </p:custDataLst>
            </p:nvPr>
          </p:nvSpPr>
          <p:spPr>
            <a:xfrm>
              <a:off x="15610" y="7048"/>
              <a:ext cx="163" cy="163"/>
            </a:xfrm>
            <a:prstGeom prst="ellipse">
              <a:avLst/>
            </a:prstGeom>
            <a:solidFill>
              <a:sysClr val="window" lastClr="FFFFFF"/>
            </a:solidFill>
            <a:ln w="381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Shape 2772"/>
            <p:cNvSpPr/>
            <p:nvPr>
              <p:custDataLst>
                <p:tags r:id="rId41"/>
              </p:custDataLst>
            </p:nvPr>
          </p:nvSpPr>
          <p:spPr>
            <a:xfrm>
              <a:off x="14600" y="7362"/>
              <a:ext cx="2210" cy="677"/>
            </a:xfrm>
            <a:prstGeom prst="roundRect">
              <a:avLst>
                <a:gd name="adj" fmla="val 50000"/>
              </a:avLst>
            </a:prstGeom>
            <a:solidFill>
              <a:srgbClr val="9BBB59"/>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custDataLst>
                <p:tags r:id="rId42"/>
              </p:custDataLst>
            </p:nvPr>
          </p:nvSpPr>
          <p:spPr>
            <a:xfrm>
              <a:off x="14661" y="7402"/>
              <a:ext cx="2086" cy="598"/>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ClrTx/>
                <a:buSzTx/>
                <a:buFontTx/>
                <a:defRPr/>
              </a:pPr>
              <a:r>
                <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rPr>
                <a:t>隔离的公式</a:t>
              </a:r>
              <a:endParaRPr kumimoji="0" lang="zh-CN" altLang="en-US" sz="1400" kern="1200" cap="none" spc="300" normalizeH="0" noProof="0">
                <a:solidFill>
                  <a:prstClr val="white"/>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8" name="文本框 17"/>
            <p:cNvSpPr txBox="1"/>
            <p:nvPr>
              <p:custDataLst>
                <p:tags r:id="rId43"/>
              </p:custDataLst>
            </p:nvPr>
          </p:nvSpPr>
          <p:spPr>
            <a:xfrm>
              <a:off x="15233" y="6516"/>
              <a:ext cx="943" cy="58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10</a:t>
              </a:r>
              <a:endParaRPr kumimoji="0" lang="en-US" kern="1200" cap="none" spc="150" normalizeH="0" baseline="0" noProof="0">
                <a:solidFill>
                  <a:srgbClr val="000000">
                    <a:lumMod val="50000"/>
                    <a:lumOff val="50000"/>
                  </a:srgb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5" name="文本框 24"/>
          <p:cNvSpPr txBox="1"/>
          <p:nvPr/>
        </p:nvSpPr>
        <p:spPr>
          <a:xfrm>
            <a:off x="1055370" y="1196975"/>
            <a:ext cx="3987165" cy="450850"/>
          </a:xfrm>
          <a:prstGeom prst="rect">
            <a:avLst/>
          </a:prstGeom>
          <a:noFill/>
        </p:spPr>
        <p:txBody>
          <a:bodyPr wrap="square" rtlCol="0" anchor="t">
            <a:spAutoFit/>
          </a:bodyPr>
          <a:p>
            <a:pPr marL="285750" indent="-285750" algn="just" defTabSz="913765" fontAlgn="auto">
              <a:lnSpc>
                <a:spcPct val="130000"/>
              </a:lnSpc>
              <a:spcBef>
                <a:spcPts val="755"/>
              </a:spcBef>
              <a:spcAft>
                <a:spcPts val="0"/>
              </a:spcAft>
              <a:buClr>
                <a:srgbClr val="1F4E78"/>
              </a:buClr>
              <a:buSzPct val="120000"/>
              <a:buFont typeface="Wingdings" panose="05000000000000000000" charset="0"/>
              <a:buChar char="v"/>
            </a:pPr>
            <a:r>
              <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4. 处理异议的其他策略</a:t>
            </a:r>
            <a:endParaRPr lang="zh-CN" altLang="en-US" sz="1800" spc="150" noProof="1" dirty="0" smtClean="0">
              <a:ln w="3175">
                <a:noFill/>
                <a:prstDash val="dash"/>
              </a:ln>
              <a:solidFill>
                <a:srgbClr val="2F75B4"/>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55370" y="1988820"/>
            <a:ext cx="10705465" cy="337185"/>
          </a:xfrm>
          <a:prstGeom prst="rect">
            <a:avLst/>
          </a:prstGeom>
          <a:noFill/>
        </p:spPr>
        <p:txBody>
          <a:bodyPr wrap="square" rtlCol="0">
            <a:spAutoFit/>
          </a:bodyPr>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（1）价格太高这为推销人员最常见的顾客异议，切忌回答“您不识货”，一般应对方法如下：</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000" fill="hold">
                                          <p:stCondLst>
                                            <p:cond delay="0"/>
                                          </p:stCondLst>
                                        </p:cTn>
                                        <p:tgtEl>
                                          <p:spTgt spid="21"/>
                                        </p:tgtEl>
                                        <p:attrNameLst>
                                          <p:attrName>style.visibility</p:attrName>
                                        </p:attrNameLst>
                                      </p:cBhvr>
                                      <p:to>
                                        <p:strVal val="visible"/>
                                      </p:to>
                                    </p:set>
                                    <p:anim calcmode="lin" valueType="num">
                                      <p:cBhvr>
                                        <p:cTn id="7" dur="1000"/>
                                        <p:tgtEl>
                                          <p:spTgt spid="21"/>
                                        </p:tgtEl>
                                        <p:attrNameLst>
                                          <p:attrName>ppt_y</p:attrName>
                                        </p:attrNameLst>
                                      </p:cBhvr>
                                      <p:tavLst>
                                        <p:tav tm="0">
                                          <p:val>
                                            <p:strVal val="#ppt_y-#ppt_h*1.125000"/>
                                          </p:val>
                                        </p:tav>
                                        <p:tav tm="100000">
                                          <p:val>
                                            <p:strVal val="#ppt_y"/>
                                          </p:val>
                                        </p:tav>
                                      </p:tavLst>
                                    </p:anim>
                                    <p:animEffect transition="in" filter="wipe(down)">
                                      <p:cBhvr>
                                        <p:cTn id="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708910"/>
            <a:ext cx="6083935" cy="25685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此亦为常见的异议，顾客可能说“我完全满意目前的供应商，无理由加以更换”，应付之道如下：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首先依照人际关系的策略，业务员应对顾客这种忠诚态度表示敬意，同时暗示你亦旨在鼓舞及争取顾客对其本身企业的忠诚。</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其次要引出顾客对其原供应商所欣赏的是什么，可询问有关品质、服务、可靠程度及交货情形，借以发现其满意中的漏洞，然后扩大此漏洞，并列举更多较佳理由，促使顾客改变其主张。</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（2）满意现有供应</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3140710"/>
            <a:ext cx="6083935" cy="15494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亦可采用折中方案，劝顾客向本公司采购一部分，就价格、品质、服务变化及其他条件等方面加以比较。且令其领会分开采购的利益甚多，其中最显著的是可减少由于意外事件所引起的延误。一旦顾客答应交易，则以后可慢慢争取其全部订单。</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（2）满意现有供应</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4214" name="组合 1"/>
          <p:cNvGrpSpPr/>
          <p:nvPr/>
        </p:nvGrpSpPr>
        <p:grpSpPr>
          <a:xfrm>
            <a:off x="623253" y="2048828"/>
            <a:ext cx="3219450" cy="3163887"/>
            <a:chOff x="1713" y="2088"/>
            <a:chExt cx="6072" cy="6234"/>
          </a:xfrm>
        </p:grpSpPr>
        <p:sp>
          <p:nvSpPr>
            <p:cNvPr id="94215"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94216"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94217"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94218"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94219"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94220"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1"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2"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3"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4"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5"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6"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7"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8"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9"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0"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1"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94232"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94233"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94234"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5"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94236"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7"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94238"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94239"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94240"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94241"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94242"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29"/>
            </p:custDataLst>
          </p:nvPr>
        </p:nvSpPr>
        <p:spPr>
          <a:xfrm>
            <a:off x="5527675" y="4915535"/>
            <a:ext cx="5621020" cy="1303655"/>
          </a:xfrm>
          <a:prstGeom prst="rect">
            <a:avLst/>
          </a:prstGeom>
          <a:noFill/>
        </p:spPr>
        <p:txBody>
          <a:bodyPr wrap="square" lIns="90000" tIns="0" rIns="90000" bIns="46800"/>
          <a:p>
            <a:pPr algn="just">
              <a:lnSpc>
                <a:spcPct val="130000"/>
              </a:lnSpc>
              <a:buClrTx/>
              <a:buSzTx/>
              <a:buFontTx/>
            </a:pPr>
            <a:r>
              <a:rPr lang="zh-CN" altLang="en-US" sz="1800" spc="150" noProof="1" dirty="0">
                <a:solidFill>
                  <a:srgbClr val="2F75B4"/>
                </a:solidFill>
                <a:latin typeface="微软雅黑" panose="020B0503020204020204" pitchFamily="34" charset="-122"/>
                <a:ea typeface="微软雅黑" panose="020B0503020204020204" pitchFamily="34" charset="-122"/>
                <a:cs typeface="+mn-cs"/>
              </a:rPr>
              <a:t>关于没有任何知名度的客商</a:t>
            </a:r>
            <a:endParaRPr lang="zh-CN" altLang="en-US" sz="1400" spc="150" noProof="1" dirty="0">
              <a:solidFill>
                <a:srgbClr val="2F75B4"/>
              </a:solidFill>
              <a:latin typeface="微软雅黑" panose="020B0503020204020204" pitchFamily="34" charset="-122"/>
              <a:ea typeface="微软雅黑" panose="020B0503020204020204" pitchFamily="34" charset="-122"/>
              <a:cs typeface="+mn-cs"/>
            </a:endParaRPr>
          </a:p>
          <a:p>
            <a:pPr algn="just">
              <a:lnSpc>
                <a:spcPct val="130000"/>
              </a:lnSpc>
              <a:buClrTx/>
              <a:buSzTx/>
              <a:buFontTx/>
            </a:pPr>
            <a:r>
              <a:rPr lang="zh-CN" altLang="en-US" sz="1400" spc="150" noProof="1" dirty="0">
                <a:latin typeface="微软雅黑" panose="020B0503020204020204" pitchFamily="34" charset="-122"/>
                <a:ea typeface="微软雅黑" panose="020B0503020204020204" pitchFamily="34" charset="-122"/>
                <a:cs typeface="+mn-cs"/>
              </a:rPr>
              <a:t>只要确认其身份地位，深入了解其资产、技术、产品、服务等方面的情况，也是我们很好的合作伙伴。因为其知名度不高，谈判条件不会太苛刻，他们也希望多与中国合作，提高知名度。</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99" name="文本框 98"/>
          <p:cNvSpPr txBox="1"/>
          <p:nvPr>
            <p:custDataLst>
              <p:tags r:id="rId30"/>
            </p:custDataLst>
          </p:nvPr>
        </p:nvSpPr>
        <p:spPr>
          <a:xfrm>
            <a:off x="5494655" y="3509645"/>
            <a:ext cx="5654675" cy="1291590"/>
          </a:xfrm>
          <a:prstGeom prst="rect">
            <a:avLst/>
          </a:prstGeom>
          <a:noFill/>
        </p:spPr>
        <p:txBody>
          <a:bodyPr wrap="square" lIns="90000" tIns="0" rIns="90000" bIns="46800"/>
          <a:p>
            <a:pPr algn="just">
              <a:lnSpc>
                <a:spcPct val="130000"/>
              </a:lnSpc>
              <a:buClrTx/>
              <a:buSzTx/>
              <a:buFontTx/>
            </a:pPr>
            <a:r>
              <a:rPr lang="zh-CN" altLang="en-US" sz="1800" spc="150" noProof="1" dirty="0">
                <a:solidFill>
                  <a:srgbClr val="2F75B4"/>
                </a:solidFill>
                <a:latin typeface="微软雅黑" panose="020B0503020204020204" pitchFamily="34" charset="-122"/>
                <a:ea typeface="微软雅黑" panose="020B0503020204020204" pitchFamily="34" charset="-122"/>
                <a:cs typeface="+mn-cs"/>
              </a:rPr>
              <a:t>关于享有一定知名度的客商</a:t>
            </a:r>
            <a:endParaRPr lang="zh-CN" altLang="en-US" sz="1400" spc="150" noProof="1" dirty="0">
              <a:solidFill>
                <a:srgbClr val="2F75B4"/>
              </a:solidFill>
              <a:latin typeface="微软雅黑" panose="020B0503020204020204" pitchFamily="34" charset="-122"/>
              <a:ea typeface="微软雅黑" panose="020B0503020204020204" pitchFamily="34" charset="-122"/>
              <a:cs typeface="+mn-cs"/>
            </a:endParaRPr>
          </a:p>
          <a:p>
            <a:pPr algn="just">
              <a:lnSpc>
                <a:spcPct val="130000"/>
              </a:lnSpc>
              <a:buClrTx/>
              <a:buSzTx/>
              <a:buFontTx/>
            </a:pPr>
            <a:r>
              <a:rPr lang="zh-CN" altLang="en-US" sz="1400" spc="150" noProof="1" dirty="0">
                <a:latin typeface="微软雅黑" panose="020B0503020204020204" pitchFamily="34" charset="-122"/>
                <a:ea typeface="微软雅黑" panose="020B0503020204020204" pitchFamily="34" charset="-122"/>
                <a:cs typeface="+mn-cs"/>
              </a:rPr>
              <a:t>我方要看到对方比较讲信誉，占领我国市场比较迫切，技术服务和培训工作比较好，比较易于接受我方的技术和合作生产条件。这类公司是较好的贸易伙伴。</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104" name="文本框 103"/>
          <p:cNvSpPr txBox="1"/>
          <p:nvPr>
            <p:custDataLst>
              <p:tags r:id="rId31"/>
            </p:custDataLst>
          </p:nvPr>
        </p:nvSpPr>
        <p:spPr>
          <a:xfrm>
            <a:off x="5527675" y="1917065"/>
            <a:ext cx="5668010" cy="1373505"/>
          </a:xfrm>
          <a:prstGeom prst="rect">
            <a:avLst/>
          </a:prstGeom>
          <a:noFill/>
        </p:spPr>
        <p:txBody>
          <a:bodyPr wrap="square" lIns="90000" tIns="0" rIns="90000" bIns="46800"/>
          <a:p>
            <a:pPr algn="just">
              <a:lnSpc>
                <a:spcPct val="130000"/>
              </a:lnSpc>
            </a:pPr>
            <a:r>
              <a:rPr lang="zh-CN" altLang="en-US" sz="1800" spc="150" noProof="1" dirty="0">
                <a:solidFill>
                  <a:srgbClr val="2F75B4"/>
                </a:solidFill>
                <a:latin typeface="微软雅黑" panose="020B0503020204020204" pitchFamily="34" charset="-122"/>
                <a:ea typeface="微软雅黑" panose="020B0503020204020204" pitchFamily="34" charset="-122"/>
                <a:cs typeface="+mn-cs"/>
              </a:rPr>
              <a:t>关于在世界上享有一定声望和信誉的公司</a:t>
            </a:r>
            <a:endParaRPr lang="zh-CN" altLang="en-US" sz="1800" spc="150" noProof="1" dirty="0">
              <a:solidFill>
                <a:srgbClr val="2F75B4"/>
              </a:solidFill>
              <a:latin typeface="微软雅黑" panose="020B0503020204020204" pitchFamily="34" charset="-122"/>
              <a:ea typeface="微软雅黑" panose="020B0503020204020204" pitchFamily="34" charset="-122"/>
              <a:cs typeface="+mn-cs"/>
            </a:endParaRPr>
          </a:p>
          <a:p>
            <a:pPr algn="just">
              <a:lnSpc>
                <a:spcPct val="130000"/>
              </a:lnSpc>
            </a:pPr>
            <a:r>
              <a:rPr lang="zh-CN" altLang="en-US" sz="1400" spc="150" noProof="1" dirty="0">
                <a:solidFill>
                  <a:schemeClr val="tx1"/>
                </a:solidFill>
                <a:latin typeface="微软雅黑" panose="020B0503020204020204" pitchFamily="34" charset="-122"/>
                <a:ea typeface="微软雅黑" panose="020B0503020204020204" pitchFamily="34" charset="-122"/>
                <a:cs typeface="+mn-cs"/>
              </a:rPr>
              <a:t>我方要提供准确、完整的各种数据和令人信服的信誉证明，谈判前要做好充分准备，谈判中要求有较高超的谈判技巧，要有充足的自信心，不能一味地为迎合对方条件而损害自己的根本利益。这类公司是很好的贸易伙伴。</a:t>
            </a:r>
            <a:endParaRPr lang="zh-CN" altLang="en-US" sz="1400" spc="150" noProof="1" dirty="0">
              <a:solidFill>
                <a:schemeClr val="tx1"/>
              </a:solidFill>
              <a:latin typeface="微软雅黑" panose="020B0503020204020204" pitchFamily="34" charset="-122"/>
              <a:ea typeface="微软雅黑" panose="020B0503020204020204" pitchFamily="34" charset="-122"/>
              <a:cs typeface="+mn-cs"/>
            </a:endParaRPr>
          </a:p>
        </p:txBody>
      </p:sp>
      <p:grpSp>
        <p:nvGrpSpPr>
          <p:cNvPr id="94246" name="组合 53"/>
          <p:cNvGrpSpPr/>
          <p:nvPr/>
        </p:nvGrpSpPr>
        <p:grpSpPr>
          <a:xfrm>
            <a:off x="4762500" y="4963478"/>
            <a:ext cx="541338" cy="539750"/>
            <a:chOff x="8344" y="6716"/>
            <a:chExt cx="960" cy="962"/>
          </a:xfrm>
        </p:grpSpPr>
        <p:sp>
          <p:nvSpPr>
            <p:cNvPr id="55" name="椭圆 54"/>
            <p:cNvSpPr/>
            <p:nvPr>
              <p:custDataLst>
                <p:tags r:id="rId32"/>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48" name="任意多边形 46"/>
            <p:cNvSpPr/>
            <p:nvPr>
              <p:custDataLst>
                <p:tags r:id="rId33"/>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94249" name="组合 56"/>
          <p:cNvGrpSpPr/>
          <p:nvPr/>
        </p:nvGrpSpPr>
        <p:grpSpPr>
          <a:xfrm>
            <a:off x="4765675" y="3598545"/>
            <a:ext cx="541338" cy="539750"/>
            <a:chOff x="8349" y="5599"/>
            <a:chExt cx="960" cy="962"/>
          </a:xfrm>
        </p:grpSpPr>
        <p:sp>
          <p:nvSpPr>
            <p:cNvPr id="58" name="椭圆 57"/>
            <p:cNvSpPr/>
            <p:nvPr>
              <p:custDataLst>
                <p:tags r:id="rId34"/>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1" name="任意多边形 42"/>
            <p:cNvSpPr/>
            <p:nvPr>
              <p:custDataLst>
                <p:tags r:id="rId35"/>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94252" name="组合 60"/>
          <p:cNvGrpSpPr/>
          <p:nvPr/>
        </p:nvGrpSpPr>
        <p:grpSpPr>
          <a:xfrm>
            <a:off x="4871720" y="2049145"/>
            <a:ext cx="541338" cy="541338"/>
            <a:chOff x="8349" y="4494"/>
            <a:chExt cx="960" cy="962"/>
          </a:xfrm>
        </p:grpSpPr>
        <p:sp>
          <p:nvSpPr>
            <p:cNvPr id="62" name="椭圆 61"/>
            <p:cNvSpPr/>
            <p:nvPr>
              <p:custDataLst>
                <p:tags r:id="rId36"/>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4" name="任意多边形 44"/>
            <p:cNvSpPr/>
            <p:nvPr>
              <p:custDataLst>
                <p:tags r:id="rId37"/>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11225" y="2564765"/>
            <a:ext cx="6083935" cy="26727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顾客以此理由为拒绝的借口，其应付之道与上述大致相似。</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首先赞扬及尊敬顾客对友人或亲戚之忠诚，同时希望对方亦将本人视作好友。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其次逐步说明交易不能完全以友谊做基础，尚须注意其他各项条件。</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 劝告顾客可分购本公司一部分商品，借以观察是否值得信任。</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（3）购自有关友人</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852420"/>
            <a:ext cx="6083935" cy="23037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顾客通常以没有足够预算为由来拒绝业务员，其应付之道如下：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① 此种拒绝多非真实，而只是一种遁词、借口或拖延。</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如发现其新预算业已确定，不久即将开始，可先完成交易，于新预算实施后再行交货付款。</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a:t>
            </a:r>
            <a:r>
              <a:rPr altLang="zh-CN"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实用的帮助。</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（4）已无可用预算</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852420"/>
            <a:ext cx="6083935" cy="29140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若干顾客以其公司与其他公司有互惠交易协定为由，因而不能另行采购，应付之道如下：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如该顾客确实坚守此项政策，则唯有放弃推销希望。</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如发现顾客并非以互惠观点为其坚定政策，不过用以作为拒绝之烟幕，或用以试验业务员之能力，则业务员可以向对方表明自己公司的采购工作，完全着重产品的优点及价值分析，绝不受互惠或友谊的影响。</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（5）受到互惠约束</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660650"/>
            <a:ext cx="6083935" cy="29140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若干顾客以其公司与其他公司有互惠交易协定为由，因而不能另行采购，应付之道如下：</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①如该顾客确实坚守此项政策，则唯有放弃推销希望。</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如发现顾客并非以互惠观点为其坚定政策，不过用以作为拒绝之烟幕，或用以试验业务员之能力，则业务员可以向对方表明自己公司的采购工作，完全着重产品的优点及价值分析，绝不受互惠或友谊的影响。</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（5）受到互惠约束</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660650"/>
            <a:ext cx="60839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trike="noStrike" spc="10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实用的帮助：</a:t>
            </a:r>
            <a:endParaRPr lang="zh-CN" altLang="en-US" sz="1600" b="1" strike="noStrike" spc="10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（5）受到互惠约束</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圆角矩形 2"/>
          <p:cNvSpPr/>
          <p:nvPr/>
        </p:nvSpPr>
        <p:spPr>
          <a:xfrm>
            <a:off x="1055370" y="3428365"/>
            <a:ext cx="1224280" cy="648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a. 单刀直入的方式。</a:t>
            </a:r>
            <a:endParaRPr lang="zh-CN" altLang="en-US"/>
          </a:p>
        </p:txBody>
      </p:sp>
      <p:sp>
        <p:nvSpPr>
          <p:cNvPr id="4" name="圆角矩形 3"/>
          <p:cNvSpPr/>
          <p:nvPr/>
        </p:nvSpPr>
        <p:spPr>
          <a:xfrm>
            <a:off x="3107690" y="3429000"/>
            <a:ext cx="1224280" cy="648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b. 允许例外的方式。</a:t>
            </a:r>
            <a:endParaRPr lang="zh-CN" altLang="en-US"/>
          </a:p>
        </p:txBody>
      </p:sp>
      <p:sp>
        <p:nvSpPr>
          <p:cNvPr id="12" name="圆角矩形 11"/>
          <p:cNvSpPr/>
          <p:nvPr/>
        </p:nvSpPr>
        <p:spPr>
          <a:xfrm>
            <a:off x="5160010" y="3429000"/>
            <a:ext cx="1224280" cy="648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c. 暗示的方式。</a:t>
            </a:r>
            <a:endParaRPr lang="zh-CN" altLang="en-US"/>
          </a:p>
        </p:txBody>
      </p:sp>
      <p:sp>
        <p:nvSpPr>
          <p:cNvPr id="13" name="圆角矩形 12"/>
          <p:cNvSpPr/>
          <p:nvPr/>
        </p:nvSpPr>
        <p:spPr>
          <a:xfrm>
            <a:off x="1637665" y="4652645"/>
            <a:ext cx="1877060" cy="648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d. 他山之石，可以攻玉。</a:t>
            </a:r>
            <a:endParaRPr lang="zh-CN" altLang="en-US"/>
          </a:p>
        </p:txBody>
      </p:sp>
      <p:sp>
        <p:nvSpPr>
          <p:cNvPr id="15" name="圆角矩形 14"/>
          <p:cNvSpPr/>
          <p:nvPr/>
        </p:nvSpPr>
        <p:spPr>
          <a:xfrm>
            <a:off x="4151630" y="4652645"/>
            <a:ext cx="1224280" cy="648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e. 光荣引退的方式。</a:t>
            </a:r>
            <a:endParaRPr lang="zh-CN" altLang="en-US"/>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660650"/>
            <a:ext cx="6083935" cy="29140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首先称赞顾客的小心谨慎，然后表示欢迎比较。顾客参考越多，越能想念推销员的介绍，因而可以达到完成交易的目的。</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当顾客参考后，业务员再向他指出其所介绍乃基于小心研究的结果。如他能购买此价廉物美的商品，保证可获其以前所承诺的利益。</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③实用的帮助。如：“为什么呢？您不放心什么？如能对我讲讲原因，我将十分感谢。”</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（6）希望参考其他公司产品</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660650"/>
            <a:ext cx="6083935" cy="26727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经过一番介绍、商谈之后，客户明确地表示了拒绝购买的意思，此时不可就此甩手就走，必须采取以下应付方法：</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以遗憾的语气表示此次不能为对方提供产品和服务非常可惜，希望再次考虑，在订单签字之前，仍有改变的可能。</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强调本公司产品能带来的利益，会有恰当时机来合作。</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③</a:t>
            </a:r>
            <a:r>
              <a:rPr altLang="zh-CN"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实用的帮助。</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（7）客户已决定不买</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780665"/>
            <a:ext cx="6083935" cy="24161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业务员能继续唱独角戏，必须先行设法使顾客开腔，然后方有完成交易的可能。业务员可直接提出与其所介绍商品有关的问题，直至得到回答为止，千万不要打破缄默，顾客可能因长时间的沉默而先开口。</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②可向顾客提出与交易无关而又为其乐于回答的有趣问题，如涉及其嗜好、运动、学校、社会活动、事业成就或子女等方面。</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（8）不作确定回答</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350135"/>
            <a:ext cx="6205855" cy="34118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① 使您高兴的三件事：“我理解这一点。</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② 我们的产品是否更好：“问题在于，我们的 ×× 产品是优质产品，对此，您是否需要加以考虑？这是一个问题，是不是？”</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③要是我们值得（提问时一定要面带微笑）：“要是您能想念我们也无愧于你们给予的那份忠诚，那又怎样呢？</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④我们要弄清楚：“那么，我们要弄清楚的是，如果我们公司提供的产品具有同样的优点，您个人是否也会注意让我们享受到一样的长期忠诚对待？”</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（9）面对保守的客户</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901700" y="2852420"/>
            <a:ext cx="6205855" cy="25444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⑤ 第二条供货渠道：“为什么不让我们作为第二条供货渠道试一试呢？”</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⑥ 阐明对方的需求：“我们并不是要您去碰一碰机会，而是您确实需要上等的服务。”</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⑦ 探询的方式：“我们还需要做些什么才能成为您最重要的供货商，向您提供我们的产品呢？</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2" name="文本框 1"/>
          <p:cNvSpPr txBox="1"/>
          <p:nvPr/>
        </p:nvSpPr>
        <p:spPr>
          <a:xfrm>
            <a:off x="901700" y="1851025"/>
            <a:ext cx="460311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（9）面对保守的客户</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0.xml><?xml version="1.0" encoding="utf-8"?>
<p:tagLst xmlns:p="http://schemas.openxmlformats.org/presentationml/2006/main">
  <p:tag name="REFSHAPE" val="159930420"/>
</p:tagLst>
</file>

<file path=ppt/tags/tag1001.xml><?xml version="1.0" encoding="utf-8"?>
<p:tagLst xmlns:p="http://schemas.openxmlformats.org/presentationml/2006/main">
  <p:tag name="REFSHAPE" val="159934500"/>
</p:tagLst>
</file>

<file path=ppt/tags/tag1002.xml><?xml version="1.0" encoding="utf-8"?>
<p:tagLst xmlns:p="http://schemas.openxmlformats.org/presentationml/2006/main">
  <p:tag name="REFSHAPE" val="159933276"/>
</p:tagLst>
</file>

<file path=ppt/tags/tag100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0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0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0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0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0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0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1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1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1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1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1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1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17.xml><?xml version="1.0" encoding="utf-8"?>
<p:tagLst xmlns:p="http://schemas.openxmlformats.org/presentationml/2006/main">
  <p:tag name="REFSHAPE" val="159930420"/>
</p:tagLst>
</file>

<file path=ppt/tags/tag1018.xml><?xml version="1.0" encoding="utf-8"?>
<p:tagLst xmlns:p="http://schemas.openxmlformats.org/presentationml/2006/main">
  <p:tag name="REFSHAPE" val="159934500"/>
</p:tagLst>
</file>

<file path=ppt/tags/tag1019.xml><?xml version="1.0" encoding="utf-8"?>
<p:tagLst xmlns:p="http://schemas.openxmlformats.org/presentationml/2006/main">
  <p:tag name="REFSHAPE" val="159933276"/>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2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2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2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2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2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2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2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2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2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3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3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3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34.xml><?xml version="1.0" encoding="utf-8"?>
<p:tagLst xmlns:p="http://schemas.openxmlformats.org/presentationml/2006/main">
  <p:tag name="REFSHAPE" val="159930420"/>
</p:tagLst>
</file>

<file path=ppt/tags/tag1035.xml><?xml version="1.0" encoding="utf-8"?>
<p:tagLst xmlns:p="http://schemas.openxmlformats.org/presentationml/2006/main">
  <p:tag name="REFSHAPE" val="159934500"/>
</p:tagLst>
</file>

<file path=ppt/tags/tag1036.xml><?xml version="1.0" encoding="utf-8"?>
<p:tagLst xmlns:p="http://schemas.openxmlformats.org/presentationml/2006/main">
  <p:tag name="REFSHAPE" val="159933276"/>
</p:tagLst>
</file>

<file path=ppt/tags/tag103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3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3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4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4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4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4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4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4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4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4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4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51.xml><?xml version="1.0" encoding="utf-8"?>
<p:tagLst xmlns:p="http://schemas.openxmlformats.org/presentationml/2006/main">
  <p:tag name="REFSHAPE" val="159930420"/>
</p:tagLst>
</file>

<file path=ppt/tags/tag1052.xml><?xml version="1.0" encoding="utf-8"?>
<p:tagLst xmlns:p="http://schemas.openxmlformats.org/presentationml/2006/main">
  <p:tag name="REFSHAPE" val="159934500"/>
</p:tagLst>
</file>

<file path=ppt/tags/tag1053.xml><?xml version="1.0" encoding="utf-8"?>
<p:tagLst xmlns:p="http://schemas.openxmlformats.org/presentationml/2006/main">
  <p:tag name="REFSHAPE" val="159933276"/>
</p:tagLst>
</file>

<file path=ppt/tags/tag105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5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5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5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5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5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6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6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6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6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65.xml><?xml version="1.0" encoding="utf-8"?>
<p:tagLst xmlns:p="http://schemas.openxmlformats.org/presentationml/2006/main">
  <p:tag name="REFSHAPE" val="159930420"/>
</p:tagLst>
</file>

<file path=ppt/tags/tag1066.xml><?xml version="1.0" encoding="utf-8"?>
<p:tagLst xmlns:p="http://schemas.openxmlformats.org/presentationml/2006/main">
  <p:tag name="REFSHAPE" val="159934500"/>
</p:tagLst>
</file>

<file path=ppt/tags/tag1067.xml><?xml version="1.0" encoding="utf-8"?>
<p:tagLst xmlns:p="http://schemas.openxmlformats.org/presentationml/2006/main">
  <p:tag name="REFSHAPE" val="159933276"/>
</p:tagLst>
</file>

<file path=ppt/tags/tag106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6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7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7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7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7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7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7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7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0.xml><?xml version="1.0" encoding="utf-8"?>
<p:tagLst xmlns:p="http://schemas.openxmlformats.org/presentationml/2006/main">
  <p:tag name="REFSHAPE" val="159930420"/>
</p:tagLst>
</file>

<file path=ppt/tags/tag1081.xml><?xml version="1.0" encoding="utf-8"?>
<p:tagLst xmlns:p="http://schemas.openxmlformats.org/presentationml/2006/main">
  <p:tag name="REFSHAPE" val="159934500"/>
</p:tagLst>
</file>

<file path=ppt/tags/tag1082.xml><?xml version="1.0" encoding="utf-8"?>
<p:tagLst xmlns:p="http://schemas.openxmlformats.org/presentationml/2006/main">
  <p:tag name="REFSHAPE" val="159933276"/>
</p:tagLst>
</file>

<file path=ppt/tags/tag108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8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8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8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8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8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8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9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9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9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10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1096.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10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098.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1099.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1101.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102.xml><?xml version="1.0" encoding="utf-8"?>
<p:tagLst xmlns:p="http://schemas.openxmlformats.org/presentationml/2006/main">
  <p:tag name="REFSHAPE" val="159930420"/>
</p:tagLst>
</file>

<file path=ppt/tags/tag1103.xml><?xml version="1.0" encoding="utf-8"?>
<p:tagLst xmlns:p="http://schemas.openxmlformats.org/presentationml/2006/main">
  <p:tag name="REFSHAPE" val="159934500"/>
</p:tagLst>
</file>

<file path=ppt/tags/tag1104.xml><?xml version="1.0" encoding="utf-8"?>
<p:tagLst xmlns:p="http://schemas.openxmlformats.org/presentationml/2006/main">
  <p:tag name="REFSHAPE" val="159933276"/>
</p:tagLst>
</file>

<file path=ppt/tags/tag110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06.xml><?xml version="1.0" encoding="utf-8"?>
<p:tagLst xmlns:p="http://schemas.openxmlformats.org/presentationml/2006/main">
  <p:tag name="REFSHAPE" val="159930420"/>
</p:tagLst>
</file>

<file path=ppt/tags/tag1107.xml><?xml version="1.0" encoding="utf-8"?>
<p:tagLst xmlns:p="http://schemas.openxmlformats.org/presentationml/2006/main">
  <p:tag name="REFSHAPE" val="159934500"/>
</p:tagLst>
</file>

<file path=ppt/tags/tag1108.xml><?xml version="1.0" encoding="utf-8"?>
<p:tagLst xmlns:p="http://schemas.openxmlformats.org/presentationml/2006/main">
  <p:tag name="REFSHAPE" val="159933276"/>
</p:tagLst>
</file>

<file path=ppt/tags/tag110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1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1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1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1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1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1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1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1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1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0.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21.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124.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25.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29.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0.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REFSHAPE" val="159930420"/>
</p:tagLst>
</file>

<file path=ppt/tags/tag1133.xml><?xml version="1.0" encoding="utf-8"?>
<p:tagLst xmlns:p="http://schemas.openxmlformats.org/presentationml/2006/main">
  <p:tag name="REFSHAPE" val="159934500"/>
</p:tagLst>
</file>

<file path=ppt/tags/tag1134.xml><?xml version="1.0" encoding="utf-8"?>
<p:tagLst xmlns:p="http://schemas.openxmlformats.org/presentationml/2006/main">
  <p:tag name="REFSHAPE" val="159933276"/>
</p:tagLst>
</file>

<file path=ppt/tags/tag1135.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13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137.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38.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139.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0.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141.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42.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143.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44.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45.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46.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1"/>
</p:tagLst>
</file>

<file path=ppt/tags/tag1147.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148.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1"/>
</p:tagLst>
</file>

<file path=ppt/tags/tag1149.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50.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151.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1"/>
</p:tagLst>
</file>

<file path=ppt/tags/tag1152.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153.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154.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155.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1"/>
</p:tagLst>
</file>

<file path=ppt/tags/tag1156.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57.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58.xml><?xml version="1.0" encoding="utf-8"?>
<p:tagLst xmlns:p="http://schemas.openxmlformats.org/presentationml/2006/main">
  <p:tag name="REFSHAPE" val="159930420"/>
</p:tagLst>
</file>

<file path=ppt/tags/tag1159.xml><?xml version="1.0" encoding="utf-8"?>
<p:tagLst xmlns:p="http://schemas.openxmlformats.org/presentationml/2006/main">
  <p:tag name="REFSHAPE" val="15993450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60.xml><?xml version="1.0" encoding="utf-8"?>
<p:tagLst xmlns:p="http://schemas.openxmlformats.org/presentationml/2006/main">
  <p:tag name="REFSHAPE" val="159933276"/>
</p:tagLst>
</file>

<file path=ppt/tags/tag1161.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1164.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1165.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1166.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167.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168.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69.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0.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71.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172.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73.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174.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175.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76.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77.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1"/>
</p:tagLst>
</file>

<file path=ppt/tags/tag1178.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179.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0.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181.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182.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1"/>
</p:tagLst>
</file>

<file path=ppt/tags/tag1183.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184.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185.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186.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1"/>
</p:tagLst>
</file>

<file path=ppt/tags/tag1187.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88.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189.xml><?xml version="1.0" encoding="utf-8"?>
<p:tagLst xmlns:p="http://schemas.openxmlformats.org/presentationml/2006/main">
  <p:tag name="REFSHAPE" val="15993042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0.xml><?xml version="1.0" encoding="utf-8"?>
<p:tagLst xmlns:p="http://schemas.openxmlformats.org/presentationml/2006/main">
  <p:tag name="REFSHAPE" val="159934500"/>
</p:tagLst>
</file>

<file path=ppt/tags/tag1191.xml><?xml version="1.0" encoding="utf-8"?>
<p:tagLst xmlns:p="http://schemas.openxmlformats.org/presentationml/2006/main">
  <p:tag name="REFSHAPE" val="159933276"/>
</p:tagLst>
</file>

<file path=ppt/tags/tag1192.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1193.xml><?xml version="1.0" encoding="utf-8"?>
<p:tagLst xmlns:p="http://schemas.openxmlformats.org/presentationml/2006/main">
  <p:tag name="REFSHAPE" val="159930420"/>
</p:tagLst>
</file>

<file path=ppt/tags/tag1194.xml><?xml version="1.0" encoding="utf-8"?>
<p:tagLst xmlns:p="http://schemas.openxmlformats.org/presentationml/2006/main">
  <p:tag name="REFSHAPE" val="159934500"/>
</p:tagLst>
</file>

<file path=ppt/tags/tag1195.xml><?xml version="1.0" encoding="utf-8"?>
<p:tagLst xmlns:p="http://schemas.openxmlformats.org/presentationml/2006/main">
  <p:tag name="REFSHAPE" val="159933276"/>
</p:tagLst>
</file>

<file path=ppt/tags/tag119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9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9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9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0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0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0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0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0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0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0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07.xml><?xml version="1.0" encoding="utf-8"?>
<p:tagLst xmlns:p="http://schemas.openxmlformats.org/presentationml/2006/main">
  <p:tag name="REFSHAPE" val="159930420"/>
</p:tagLst>
</file>

<file path=ppt/tags/tag1208.xml><?xml version="1.0" encoding="utf-8"?>
<p:tagLst xmlns:p="http://schemas.openxmlformats.org/presentationml/2006/main">
  <p:tag name="REFSHAPE" val="159934500"/>
</p:tagLst>
</file>

<file path=ppt/tags/tag1209.xml><?xml version="1.0" encoding="utf-8"?>
<p:tagLst xmlns:p="http://schemas.openxmlformats.org/presentationml/2006/main">
  <p:tag name="REFSHAPE" val="15993327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1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1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1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1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1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1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1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1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1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1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2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75_1*i*2"/>
  <p:tag name="KSO_WM_TEMPLATE_CATEGORY" val="diagram"/>
  <p:tag name="KSO_WM_TEMPLATE_INDEX" val="20193875"/>
  <p:tag name="KSO_WM_UNIT_LAYERLEVEL" val="1"/>
  <p:tag name="KSO_WM_TAG_VERSION" val="1.0"/>
  <p:tag name="KSO_WM_BEAUTIFY_FLAG" val="#wm#"/>
  <p:tag name="KSO_WM_UNIT_ADJUSTLAYOUT_ID" val="45"/>
  <p:tag name="KSO_WM_UNIT_COLOR_SCHEME_SHAPE_ID" val="45"/>
  <p:tag name="KSO_WM_UNIT_COLOR_SCHEME_PARENT_PAGE" val="0_1"/>
  <p:tag name="KSO_WM_UNIT_FOIL_COLOR"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75_1*i*3"/>
  <p:tag name="KSO_WM_TEMPLATE_CATEGORY" val="diagram"/>
  <p:tag name="KSO_WM_TEMPLATE_INDEX" val="20193875"/>
  <p:tag name="KSO_WM_UNIT_LAYERLEVEL" val="1"/>
  <p:tag name="KSO_WM_TAG_VERSION" val="1.0"/>
  <p:tag name="KSO_WM_BEAUTIFY_FLAG" val="#wm#"/>
  <p:tag name="KSO_WM_UNIT_ADJUSTLAYOUT_ID" val="44"/>
  <p:tag name="KSO_WM_UNIT_COLOR_SCHEME_SHAPE_ID" val="44"/>
  <p:tag name="KSO_WM_UNIT_COLOR_SCHEME_PARENT_PAGE" val="0_1"/>
  <p:tag name="KSO_WM_UNIT_FOIL_COLOR" val="1"/>
</p:tagLst>
</file>

<file path=ppt/tags/tag1223.xml><?xml version="1.0" encoding="utf-8"?>
<p:tagLst xmlns:p="http://schemas.openxmlformats.org/presentationml/2006/main">
  <p:tag name="KSO_WM_UNIT_VALUE" val="963*963"/>
  <p:tag name="KSO_WM_UNIT_HIGHLIGHT" val="0"/>
  <p:tag name="KSO_WM_UNIT_COMPATIBLE" val="0"/>
  <p:tag name="KSO_WM_UNIT_DIAGRAM_ISNUMVISUAL" val="0"/>
  <p:tag name="KSO_WM_UNIT_DIAGRAM_ISREFERUNIT" val="0"/>
  <p:tag name="KSO_WM_UNIT_TYPE" val="d"/>
  <p:tag name="KSO_WM_UNIT_INDEX" val="1"/>
  <p:tag name="KSO_WM_UNIT_ID" val="diagram20193875_1*d*1"/>
  <p:tag name="KSO_WM_TEMPLATE_CATEGORY" val="diagram"/>
  <p:tag name="KSO_WM_TEMPLATE_INDEX" val="20193875"/>
  <p:tag name="KSO_WM_UNIT_LAYERLEVEL" val="1"/>
  <p:tag name="KSO_WM_TAG_VERSION" val="1.0"/>
  <p:tag name="KSO_WM_BEAUTIFY_FLAG" val="#wm#"/>
  <p:tag name="KSO_WM_UNIT_ADJUSTLAYOUT_ID" val="53"/>
  <p:tag name="KSO_WM_UNIT_PICTURE_CLIP_FLAG" val="1"/>
  <p:tag name="KSO_WM_UNIT_COLOR_SCHEME_SHAPE_ID" val="53"/>
  <p:tag name="KSO_WM_UNIT_COLOR_SCHEME_PARENT_PAGE" val="0_1"/>
  <p:tag name="REFSHAPE" val="-1440080348"/>
  <p:tag name="srcPicInfo" val="{&quot;picture_height&quot;:273.3243408203125,&quot;picture_offset_x&quot;:0,&quot;picture_offset_y&quot;:0,&quot;picture_width&quot;:273.3243408203125,&quot;shape_height&quot;:273.3243408203125,&quot;shape_width&quot;:273.3243408203125,&quot;shape_x&quot;:575.99993896484375,&quot;shape_y&quot;:133.47520446777344}"/>
</p:tagLst>
</file>

<file path=ppt/tags/tag1224.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875_1*f*1"/>
  <p:tag name="KSO_WM_TEMPLATE_CATEGORY" val="diagram"/>
  <p:tag name="KSO_WM_TEMPLATE_INDEX" val="20193875"/>
  <p:tag name="KSO_WM_UNIT_LAYERLEVEL" val="1"/>
  <p:tag name="KSO_WM_TAG_VERSION" val="1.0"/>
  <p:tag name="KSO_WM_BEAUTIFY_FLAG" val="#wm#"/>
  <p:tag name="KSO_WM_UNIT_ADJUSTLAYOUT_ID" val="7"/>
  <p:tag name="KSO_WM_UNIT_COLOR_SCHEME_SHAPE_ID" val="7"/>
  <p:tag name="KSO_WM_UNIT_COLOR_SCHEME_PARENT_PAGE" val="0_1"/>
  <p:tag name="KSO_WM_UNIT_TEXT_PART_ID_V2" val="d-2-1"/>
</p:tagLst>
</file>

<file path=ppt/tags/tag1225.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875_1*f*1"/>
  <p:tag name="KSO_WM_TEMPLATE_CATEGORY" val="diagram"/>
  <p:tag name="KSO_WM_TEMPLATE_INDEX" val="20193875"/>
  <p:tag name="KSO_WM_UNIT_LAYERLEVEL" val="1"/>
  <p:tag name="KSO_WM_TAG_VERSION" val="1.0"/>
  <p:tag name="KSO_WM_BEAUTIFY_FLAG" val="#wm#"/>
  <p:tag name="KSO_WM_UNIT_ADJUSTLAYOUT_ID" val="7"/>
  <p:tag name="KSO_WM_UNIT_COLOR_SCHEME_SHAPE_ID" val="7"/>
  <p:tag name="KSO_WM_UNIT_COLOR_SCHEME_PARENT_PAGE" val="0_1"/>
  <p:tag name="KSO_WM_UNIT_TEXT_PART_ID_V2" val="d-2-1"/>
</p:tagLst>
</file>

<file path=ppt/tags/tag1226.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875_1*f*1"/>
  <p:tag name="KSO_WM_TEMPLATE_CATEGORY" val="diagram"/>
  <p:tag name="KSO_WM_TEMPLATE_INDEX" val="20193875"/>
  <p:tag name="KSO_WM_UNIT_LAYERLEVEL" val="1"/>
  <p:tag name="KSO_WM_TAG_VERSION" val="1.0"/>
  <p:tag name="KSO_WM_BEAUTIFY_FLAG" val="#wm#"/>
  <p:tag name="KSO_WM_UNIT_ADJUSTLAYOUT_ID" val="7"/>
  <p:tag name="KSO_WM_UNIT_COLOR_SCHEME_SHAPE_ID" val="7"/>
  <p:tag name="KSO_WM_UNIT_COLOR_SCHEME_PARENT_PAGE" val="0_1"/>
  <p:tag name="KSO_WM_UNIT_TEXT_PART_ID_V2" val="d-2-1"/>
</p:tagLst>
</file>

<file path=ppt/tags/tag1227.xml><?xml version="1.0" encoding="utf-8"?>
<p:tagLst xmlns:p="http://schemas.openxmlformats.org/presentationml/2006/main">
  <p:tag name="REFSHAPE" val="159930420"/>
</p:tagLst>
</file>

<file path=ppt/tags/tag1228.xml><?xml version="1.0" encoding="utf-8"?>
<p:tagLst xmlns:p="http://schemas.openxmlformats.org/presentationml/2006/main">
  <p:tag name="REFSHAPE" val="159934500"/>
</p:tagLst>
</file>

<file path=ppt/tags/tag1229.xml><?xml version="1.0" encoding="utf-8"?>
<p:tagLst xmlns:p="http://schemas.openxmlformats.org/presentationml/2006/main">
  <p:tag name="REFSHAPE" val="15993327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1230.xml><?xml version="1.0" encoding="utf-8"?>
<p:tagLst xmlns:p="http://schemas.openxmlformats.org/presentationml/2006/main">
  <p:tag name="KSO_WM_BEAUTIFY_FLAG" val="#wm#"/>
  <p:tag name="KSO_WM_TEMPLATE_CATEGORY" val="diagram"/>
  <p:tag name="KSO_WM_TEMPLATE_INDEX" val="20193875"/>
  <p:tag name="KSO_WM_SLIDE_ID" val="diagram20193875_1"/>
  <p:tag name="KSO_WM_TEMPLATE_SUBCATEGORY" val="8"/>
  <p:tag name="KSO_WM_SLIDE_TYPE" val="text"/>
  <p:tag name="KSO_WM_SLIDE_SUBTYPE" val="picTxt"/>
  <p:tag name="KSO_WM_SLIDE_ITEM_CNT" val="0"/>
  <p:tag name="KSO_WM_SLIDE_INDEX" val="1"/>
  <p:tag name="KSO_WM_SLIDE_SIZE" val="915*414"/>
  <p:tag name="KSO_WM_SLIDE_POSITION" val="25*61"/>
  <p:tag name="KSO_WM_TAG_VERSION" val="1.0"/>
  <p:tag name="KSO_WM_SLIDE_LAYOUT" val="a_d_f"/>
  <p:tag name="KSO_WM_SLIDE_LAYOUT_CNT" val="1_1_2"/>
  <p:tag name="KSO_WM_SLIDE_CONSTRAINT" val="%7b%22slideConstraint%22%3a%7b%22seriesAreas%22%3a%5b%5d%2c%22singleAreas%22%3a%5b%7b%22shapes%22%3a%5b53%5d%2c%22serialConstraintIndex%22%3a-1%2c%22areatextmark%22%3a0%2c%22pictureprocessmark%22%3a0%7d%5d%7d%7d"/>
  <p:tag name="KSO_WM_SLIDE_MODEL_TYPE" val="cover"/>
  <p:tag name="KSO_WM_SLIDE_COLORSCHEME_VERSION" val="3.2"/>
  <p:tag name="KSO_WM_SPECIAL_SOURCE" val="bdnull"/>
</p:tagLst>
</file>

<file path=ppt/tags/tag1231.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23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33.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34.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235.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236.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237.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38.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239.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1240.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241.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242.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243.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244.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245.xml><?xml version="1.0" encoding="utf-8"?>
<p:tagLst xmlns:p="http://schemas.openxmlformats.org/presentationml/2006/main">
  <p:tag name="REFSHAPE" val="159930420"/>
</p:tagLst>
</file>

<file path=ppt/tags/tag1246.xml><?xml version="1.0" encoding="utf-8"?>
<p:tagLst xmlns:p="http://schemas.openxmlformats.org/presentationml/2006/main">
  <p:tag name="REFSHAPE" val="159934500"/>
</p:tagLst>
</file>

<file path=ppt/tags/tag1247.xml><?xml version="1.0" encoding="utf-8"?>
<p:tagLst xmlns:p="http://schemas.openxmlformats.org/presentationml/2006/main">
  <p:tag name="REFSHAPE" val="159933276"/>
</p:tagLst>
</file>

<file path=ppt/tags/tag1248.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25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25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25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126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6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269.xml><?xml version="1.0" encoding="utf-8"?>
<p:tagLst xmlns:p="http://schemas.openxmlformats.org/presentationml/2006/main">
  <p:tag name="REFSHAPE" val="15993042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1270.xml><?xml version="1.0" encoding="utf-8"?>
<p:tagLst xmlns:p="http://schemas.openxmlformats.org/presentationml/2006/main">
  <p:tag name="REFSHAPE" val="159934500"/>
</p:tagLst>
</file>

<file path=ppt/tags/tag1271.xml><?xml version="1.0" encoding="utf-8"?>
<p:tagLst xmlns:p="http://schemas.openxmlformats.org/presentationml/2006/main">
  <p:tag name="REFSHAPE" val="159933276"/>
</p:tagLst>
</file>

<file path=ppt/tags/tag12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73.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274.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275.xml><?xml version="1.0" encoding="utf-8"?>
<p:tagLst xmlns:p="http://schemas.openxmlformats.org/presentationml/2006/main">
  <p:tag name="REFSHAPE" val="159930420"/>
</p:tagLst>
</file>

<file path=ppt/tags/tag1276.xml><?xml version="1.0" encoding="utf-8"?>
<p:tagLst xmlns:p="http://schemas.openxmlformats.org/presentationml/2006/main">
  <p:tag name="REFSHAPE" val="159934500"/>
</p:tagLst>
</file>

<file path=ppt/tags/tag1277.xml><?xml version="1.0" encoding="utf-8"?>
<p:tagLst xmlns:p="http://schemas.openxmlformats.org/presentationml/2006/main">
  <p:tag name="REFSHAPE" val="159933276"/>
</p:tagLst>
</file>

<file path=ppt/tags/tag127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7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8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8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8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8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8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8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8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8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875_1*i*2"/>
  <p:tag name="KSO_WM_TEMPLATE_CATEGORY" val="diagram"/>
  <p:tag name="KSO_WM_TEMPLATE_INDEX" val="20193875"/>
  <p:tag name="KSO_WM_UNIT_LAYERLEVEL" val="1"/>
  <p:tag name="KSO_WM_TAG_VERSION" val="1.0"/>
  <p:tag name="KSO_WM_BEAUTIFY_FLAG" val="#wm#"/>
  <p:tag name="KSO_WM_UNIT_ADJUSTLAYOUT_ID" val="45"/>
  <p:tag name="KSO_WM_UNIT_COLOR_SCHEME_SHAPE_ID" val="45"/>
  <p:tag name="KSO_WM_UNIT_COLOR_SCHEME_PARENT_PAGE" val="0_1"/>
  <p:tag name="KSO_WM_UNIT_FOIL_COLOR"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875_1*i*3"/>
  <p:tag name="KSO_WM_TEMPLATE_CATEGORY" val="diagram"/>
  <p:tag name="KSO_WM_TEMPLATE_INDEX" val="20193875"/>
  <p:tag name="KSO_WM_UNIT_LAYERLEVEL" val="1"/>
  <p:tag name="KSO_WM_TAG_VERSION" val="1.0"/>
  <p:tag name="KSO_WM_BEAUTIFY_FLAG" val="#wm#"/>
  <p:tag name="KSO_WM_UNIT_ADJUSTLAYOUT_ID" val="44"/>
  <p:tag name="KSO_WM_UNIT_COLOR_SCHEME_SHAPE_ID" val="44"/>
  <p:tag name="KSO_WM_UNIT_COLOR_SCHEME_PARENT_PAGE" val="0_1"/>
  <p:tag name="KSO_WM_UNIT_FOIL_COLOR" val="1"/>
</p:tagLst>
</file>

<file path=ppt/tags/tag1291.xml><?xml version="1.0" encoding="utf-8"?>
<p:tagLst xmlns:p="http://schemas.openxmlformats.org/presentationml/2006/main">
  <p:tag name="KSO_WM_UNIT_VALUE" val="963*963"/>
  <p:tag name="KSO_WM_UNIT_HIGHLIGHT" val="0"/>
  <p:tag name="KSO_WM_UNIT_COMPATIBLE" val="0"/>
  <p:tag name="KSO_WM_UNIT_DIAGRAM_ISNUMVISUAL" val="0"/>
  <p:tag name="KSO_WM_UNIT_DIAGRAM_ISREFERUNIT" val="0"/>
  <p:tag name="KSO_WM_UNIT_TYPE" val="d"/>
  <p:tag name="KSO_WM_UNIT_INDEX" val="1"/>
  <p:tag name="KSO_WM_UNIT_ID" val="diagram20193875_1*d*1"/>
  <p:tag name="KSO_WM_TEMPLATE_CATEGORY" val="diagram"/>
  <p:tag name="KSO_WM_TEMPLATE_INDEX" val="20193875"/>
  <p:tag name="KSO_WM_UNIT_LAYERLEVEL" val="1"/>
  <p:tag name="KSO_WM_TAG_VERSION" val="1.0"/>
  <p:tag name="KSO_WM_BEAUTIFY_FLAG" val="#wm#"/>
  <p:tag name="KSO_WM_UNIT_ADJUSTLAYOUT_ID" val="53"/>
  <p:tag name="KSO_WM_UNIT_PICTURE_CLIP_FLAG" val="1"/>
  <p:tag name="KSO_WM_UNIT_COLOR_SCHEME_SHAPE_ID" val="53"/>
  <p:tag name="KSO_WM_UNIT_COLOR_SCHEME_PARENT_PAGE" val="0_1"/>
  <p:tag name="REFSHAPE" val="-1440080348"/>
  <p:tag name="srcPicInfo" val="{&quot;picture_height&quot;:273.3243408203125,&quot;picture_offset_x&quot;:0,&quot;picture_offset_y&quot;:0,&quot;picture_width&quot;:273.3243408203125,&quot;shape_height&quot;:273.3243408203125,&quot;shape_width&quot;:273.3243408203125,&quot;shape_x&quot;:575.99993896484375,&quot;shape_y&quot;:133.47520446777344}"/>
</p:tagLst>
</file>

<file path=ppt/tags/tag129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93.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9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95.xml><?xml version="1.0" encoding="utf-8"?>
<p:tagLst xmlns:p="http://schemas.openxmlformats.org/presentationml/2006/main">
  <p:tag name="REFSHAPE" val="159930420"/>
</p:tagLst>
</file>

<file path=ppt/tags/tag1296.xml><?xml version="1.0" encoding="utf-8"?>
<p:tagLst xmlns:p="http://schemas.openxmlformats.org/presentationml/2006/main">
  <p:tag name="REFSHAPE" val="159934500"/>
</p:tagLst>
</file>

<file path=ppt/tags/tag1297.xml><?xml version="1.0" encoding="utf-8"?>
<p:tagLst xmlns:p="http://schemas.openxmlformats.org/presentationml/2006/main">
  <p:tag name="REFSHAPE" val="159933276"/>
</p:tagLst>
</file>

<file path=ppt/tags/tag1298.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299.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0.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301.xml><?xml version="1.0" encoding="utf-8"?>
<p:tagLst xmlns:p="http://schemas.openxmlformats.org/presentationml/2006/main">
  <p:tag name="KSO_WM_BEAUTIFY_FLAG" val="#wm#"/>
  <p:tag name="KSO_WM_TEMPLATE_CATEGORY" val="diagram"/>
  <p:tag name="KSO_WM_TEMPLATE_INDEX" val="20193875"/>
  <p:tag name="KSO_WM_SLIDE_ID" val="diagram20193875_1"/>
  <p:tag name="KSO_WM_TEMPLATE_SUBCATEGORY" val="8"/>
  <p:tag name="KSO_WM_SLIDE_TYPE" val="text"/>
  <p:tag name="KSO_WM_SLIDE_SUBTYPE" val="picTxt"/>
  <p:tag name="KSO_WM_SLIDE_ITEM_CNT" val="0"/>
  <p:tag name="KSO_WM_SLIDE_INDEX" val="1"/>
  <p:tag name="KSO_WM_SLIDE_SIZE" val="915*414"/>
  <p:tag name="KSO_WM_SLIDE_POSITION" val="25*61"/>
  <p:tag name="KSO_WM_TAG_VERSION" val="1.0"/>
  <p:tag name="KSO_WM_SLIDE_LAYOUT" val="a_d_f"/>
  <p:tag name="KSO_WM_SLIDE_LAYOUT_CNT" val="1_1_2"/>
  <p:tag name="KSO_WM_SLIDE_CONSTRAINT" val="%7b%22slideConstraint%22%3a%7b%22seriesAreas%22%3a%5b%5d%2c%22singleAreas%22%3a%5b%7b%22shapes%22%3a%5b53%5d%2c%22serialConstraintIndex%22%3a-1%2c%22areatextmark%22%3a0%2c%22pictureprocessmark%22%3a0%7d%5d%7d%7d"/>
  <p:tag name="KSO_WM_SLIDE_MODEL_TYPE" val="cover"/>
  <p:tag name="KSO_WM_SLIDE_COLORSCHEME_VERSION" val="3.2"/>
  <p:tag name="KSO_WM_SPECIAL_SOURCE" val="bdnull"/>
</p:tagLst>
</file>

<file path=ppt/tags/tag130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303.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04.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05.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1306.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307.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09.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310.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1311.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312.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13.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1314.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131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16.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1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18.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19.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20.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1321.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322.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23.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24.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1325.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1326.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2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28.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329.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330.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1331.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133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33.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34.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35.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1336.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133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38.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39.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0.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1341.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134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343.xml><?xml version="1.0" encoding="utf-8"?>
<p:tagLst xmlns:p="http://schemas.openxmlformats.org/presentationml/2006/main">
  <p:tag name="REFSHAPE" val="159930420"/>
</p:tagLst>
</file>

<file path=ppt/tags/tag1344.xml><?xml version="1.0" encoding="utf-8"?>
<p:tagLst xmlns:p="http://schemas.openxmlformats.org/presentationml/2006/main">
  <p:tag name="REFSHAPE" val="159934500"/>
</p:tagLst>
</file>

<file path=ppt/tags/tag1345.xml><?xml version="1.0" encoding="utf-8"?>
<p:tagLst xmlns:p="http://schemas.openxmlformats.org/presentationml/2006/main">
  <p:tag name="REFSHAPE" val="159933276"/>
</p:tagLst>
</file>

<file path=ppt/tags/tag13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47.xml><?xml version="1.0" encoding="utf-8"?>
<p:tagLst xmlns:p="http://schemas.openxmlformats.org/presentationml/2006/main">
  <p:tag name="REFSHAPE" val="159930420"/>
</p:tagLst>
</file>

<file path=ppt/tags/tag1348.xml><?xml version="1.0" encoding="utf-8"?>
<p:tagLst xmlns:p="http://schemas.openxmlformats.org/presentationml/2006/main">
  <p:tag name="REFSHAPE" val="159934500"/>
</p:tagLst>
</file>

<file path=ppt/tags/tag1349.xml><?xml version="1.0" encoding="utf-8"?>
<p:tagLst xmlns:p="http://schemas.openxmlformats.org/presentationml/2006/main">
  <p:tag name="REFSHAPE" val="15993327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35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35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35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35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35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35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35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35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35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6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61.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362.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363.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364.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13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3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13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13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13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13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13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3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140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04.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0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1408.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409.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10.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13.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1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19.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22.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24.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1427.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1428.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142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30.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431.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432.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433.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434.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435.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436.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437.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438.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439.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40.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1"/>
</p:tagLst>
</file>

<file path=ppt/tags/tag1441.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442.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1"/>
</p:tagLst>
</file>

<file path=ppt/tags/tag1443.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444.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445.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1"/>
</p:tagLst>
</file>

<file path=ppt/tags/tag1446.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447.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448.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449.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50.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451.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45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453.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145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5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5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5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5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5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465.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469.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473.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477.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481.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485.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491.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494.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497.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501.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503.xml><?xml version="1.0" encoding="utf-8"?>
<p:tagLst xmlns:p="http://schemas.openxmlformats.org/presentationml/2006/main">
  <p:tag name="KSO_WM_BEAUTIFY_FLAG" val="#wm#"/>
  <p:tag name="KSO_WM_TEMPLATE_CATEGORY" val="diagram"/>
  <p:tag name="KSO_WM_TEMPLATE_INDEX" val="20198631"/>
  <p:tag name="KSO_WM_SLIDE_ID" val="diagram20198631_1"/>
  <p:tag name="KSO_WM_TEMPLATE_SUBCATEGORY" val="8"/>
  <p:tag name="KSO_WM_SLIDE_TYPE" val="text"/>
  <p:tag name="KSO_WM_SLIDE_SUBTYPE" val="picTxt"/>
  <p:tag name="KSO_WM_SLIDE_ITEM_CNT" val="0"/>
  <p:tag name="KSO_WM_SLIDE_INDEX" val="1"/>
  <p:tag name="KSO_WM_SLIDE_SIZE" val="866.6*213.65"/>
  <p:tag name="KSO_WM_SLIDE_POSITION" val="52.4*295.75"/>
  <p:tag name="KSO_WM_TAG_VERSION" val="1.0"/>
  <p:tag name="KSO_WM_SLIDE_LAYOUT" val="a_d_h"/>
  <p:tag name="KSO_WM_SLIDE_LAYOUT_CNT" val="1_1_1"/>
  <p:tag name="KSO_WM_SLIDE_CONSTRAINT" val="%7b%22slideConstraint%22%3a%7b%22seriesAreas%22%3a%5b%5d%2c%22singleAreas%22%3a%5b%7b%22shapes%22%3a%5b3%5d%2c%22serialConstraintIndex%22%3a-1%2c%22areatextmark%22%3a0%2c%22pictureprocessmark%22%3a0%7d%5d%7d%7d"/>
  <p:tag name="KSO_WM_SPECIAL_SOURCE" val="bdnull"/>
</p:tagLst>
</file>

<file path=ppt/tags/tag150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0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0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0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0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0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151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1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1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1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1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3"/>
  <p:tag name="KSO_WM_UNIT_ID" val="crop20194963_1*ζ_h_i*1_1_3"/>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05.982"/>
  <p:tag name="KSO_WM_CREATIVE_CROP_SHAPE_WIDTH" val="28.3331"/>
  <p:tag name="KSO_WM_CREATIVE_CROP_SHAPE_HEIGHT" val="28.2575"/>
</p:tagLst>
</file>

<file path=ppt/tags/tag151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1"/>
  <p:tag name="KSO_WM_UNIT_ID" val="crop20194963_1*ζ_h_i*1_1_1"/>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630.112"/>
  <p:tag name="KSO_WM_CREATIVE_CROP_SHAPE_TOP" val="337.088"/>
  <p:tag name="KSO_WM_CREATIVE_CROP_SHAPE_WIDTH" val="28.3331"/>
  <p:tag name="KSO_WM_CREATIVE_CROP_SHAPE_HEIGHT" val="28.2575"/>
</p:tagLst>
</file>

<file path=ppt/tags/tag151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2"/>
  <p:tag name="KSO_WM_UNIT_ID" val="crop20194963_1*ζ_h_i*1_1_2"/>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599.964"/>
  <p:tag name="KSO_WM_CREATIVE_CROP_SHAPE_TOP" val="414.45"/>
  <p:tag name="KSO_WM_CREATIVE_CROP_SHAPE_WIDTH" val="28.3331"/>
  <p:tag name="KSO_WM_CREATIVE_CROP_SHAPE_HEIGHT" val="5.82291"/>
</p:tagLst>
</file>

<file path=ppt/tags/tag1517.xml><?xml version="1.0" encoding="utf-8"?>
<p:tagLst xmlns:p="http://schemas.openxmlformats.org/presentationml/2006/main">
  <p:tag name="PICTUREFILLRANGE" val="2c6e7530-7b18-4a69-a31d-5f058a0ee538"/>
  <p:tag name="KSO_WM_UNIT_VALUE" val="417*101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1"/>
  <p:tag name="KSO_WM_UNIT_ID" val="crop20194963_1*ζ_h_d*1_1_1"/>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40"/>
  <p:tag name="KSO_WM_BLIP_RECT_RIGHT" val="-194"/>
  <p:tag name="KSO_WM_BLIP_RECT_TOP" val="-234"/>
  <p:tag name="KSO_WM_BLIP_RECT_BOTTOM" val="-305"/>
  <p:tag name="KSO_WM_CREATIVE_CROP_ORG_LEFT" val="595.2"/>
  <p:tag name="KSO_WM_CREATIVE_CROP_ORG_TOP" val="155.5"/>
  <p:tag name="KSO_WM_CREATIVE_CROP_ORG_WIDTH" val="300.9"/>
  <p:tag name="KSO_WM_CREATIVE_CROP_ORG_HEIGHT" val="329.3"/>
  <p:tag name="KSO_WM_CREATIVE_CROP_SHAPE_LEFT" val="744.201"/>
  <p:tag name="KSO_WM_CREATIVE_CROP_SHAPE_TOP" val="243.645"/>
  <p:tag name="KSO_WM_CREATIVE_CROP_SHAPE_WIDTH" val="144.716"/>
  <p:tag name="KSO_WM_CREATIVE_CROP_SHAPE_HEIGHT" val="59.6154"/>
</p:tagLst>
</file>

<file path=ppt/tags/tag1518.xml><?xml version="1.0" encoding="utf-8"?>
<p:tagLst xmlns:p="http://schemas.openxmlformats.org/presentationml/2006/main">
  <p:tag name="PICTUREFILLRANGE" val="2c6e7530-7b18-4a69-a31d-5f058a0ee538"/>
  <p:tag name="KSO_WM_UNIT_VALUE" val="903*967"/>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2"/>
  <p:tag name="KSO_WM_UNIT_ID" val="crop20194963_1*ζ_h_d*1_1_2"/>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44"/>
  <p:tag name="KSO_WM_BLIP_RECT_RIGHT" val="-310"/>
  <p:tag name="KSO_WM_BLIP_RECT_TOP" val="-78"/>
  <p:tag name="KSO_WM_BLIP_RECT_BOTTOM" val="-117"/>
  <p:tag name="KSO_WM_CREATIVE_CROP_ORG_LEFT" val="595.2"/>
  <p:tag name="KSO_WM_CREATIVE_CROP_ORG_TOP" val="155.5"/>
  <p:tag name="KSO_WM_CREATIVE_CROP_ORG_WIDTH" val="300.9"/>
  <p:tag name="KSO_WM_CREATIVE_CROP_ORG_HEIGHT" val="329.3"/>
  <p:tag name="KSO_WM_CREATIVE_CROP_SHAPE_LEFT" val="602.889"/>
  <p:tag name="KSO_WM_CREATIVE_CROP_SHAPE_TOP" val="205.13"/>
  <p:tag name="KSO_WM_CREATIVE_CROP_SHAPE_WIDTH" val="138.263"/>
  <p:tag name="KSO_WM_CREATIVE_CROP_SHAPE_HEIGHT" val="129.112"/>
  <p:tag name="KSO_WM_UNIT_PLACING_PICTURE_USER_VIEWPORT" val="{&quot;height&quot;:2896.0946276485411,&quot;width&quot;:2915.1382825759829}"/>
</p:tagLst>
</file>

<file path=ppt/tags/tag1519.xml><?xml version="1.0" encoding="utf-8"?>
<p:tagLst xmlns:p="http://schemas.openxmlformats.org/presentationml/2006/main">
  <p:tag name="PICTUREFILLRANGE" val="2c6e7530-7b18-4a69-a31d-5f058a0ee538"/>
  <p:tag name="KSO_WM_UNIT_VALUE" val="516*553"/>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3"/>
  <p:tag name="KSO_WM_UNIT_ID" val="crop20194963_1*ζ_h_d*1_1_3"/>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52"/>
  <p:tag name="KSO_WM_BLIP_RECT_RIGHT" val="-542"/>
  <p:tag name="KSO_WM_BLIP_RECT_TOP" val="-316"/>
  <p:tag name="KSO_WM_BLIP_RECT_BOTTOM" val="-100"/>
  <p:tag name="KSO_WM_CREATIVE_CROP_ORG_LEFT" val="595.2"/>
  <p:tag name="KSO_WM_CREATIVE_CROP_ORG_TOP" val="155.5"/>
  <p:tag name="KSO_WM_CREATIVE_CROP_ORG_WIDTH" val="300.9"/>
  <p:tag name="KSO_WM_CREATIVE_CROP_ORG_HEIGHT" val="329.3"/>
  <p:tag name="KSO_WM_CREATIVE_CROP_SHAPE_LEFT" val="662.1"/>
  <p:tag name="KSO_WM_CREATIVE_CROP_SHAPE_TOP" val="337.088"/>
  <p:tag name="KSO_WM_CREATIVE_CROP_SHAPE_WIDTH" val="79.0506"/>
  <p:tag name="KSO_WM_CREATIVE_CROP_SHAPE_HEIGHT" val="73.832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20.xml><?xml version="1.0" encoding="utf-8"?>
<p:tagLst xmlns:p="http://schemas.openxmlformats.org/presentationml/2006/main">
  <p:tag name="PICTUREFILLRANGE" val="2c6e7530-7b18-4a69-a31d-5f058a0ee538"/>
  <p:tag name="KSO_WM_UNIT_VALUE" val="41*78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4"/>
  <p:tag name="KSO_WM_UNIT_ID" val="crop20194963_1*ζ_h_d*1_1_4"/>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77"/>
  <p:tag name="KSO_WM_BLIP_RECT_RIGHT" val="-380"/>
  <p:tag name="KSO_WM_BLIP_RECT_TOP" val="-5329"/>
  <p:tag name="KSO_WM_BLIP_RECT_BOTTOM" val="-1108"/>
  <p:tag name="KSO_WM_CREATIVE_CROP_ORG_LEFT" val="595.2"/>
  <p:tag name="KSO_WM_CREATIVE_CROP_ORG_TOP" val="155.5"/>
  <p:tag name="KSO_WM_CREATIVE_CROP_ORG_WIDTH" val="300.9"/>
  <p:tag name="KSO_WM_CREATIVE_CROP_ORG_HEIGHT" val="329.3"/>
  <p:tag name="KSO_WM_CREATIVE_CROP_SHAPE_LEFT" val="628.298"/>
  <p:tag name="KSO_WM_CREATIVE_CROP_SHAPE_TOP" val="414.45"/>
  <p:tag name="KSO_WM_CREATIVE_CROP_SHAPE_WIDTH" val="112.853"/>
  <p:tag name="KSO_WM_CREATIVE_CROP_SHAPE_HEIGHT" val="5.82299"/>
</p:tagLst>
</file>

<file path=ppt/tags/tag1521.xml><?xml version="1.0" encoding="utf-8"?>
<p:tagLst xmlns:p="http://schemas.openxmlformats.org/presentationml/2006/main">
  <p:tag name="PICTUREFILLRANGE" val="2c6e7530-7b18-4a69-a31d-5f058a0ee538"/>
  <p:tag name="KSO_WM_UNIT_VALUE" val="903*861"/>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5"/>
  <p:tag name="KSO_WM_UNIT_ID" val="crop20194963_1*ζ_h_d*1_1_5"/>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64"/>
  <p:tag name="KSO_WM_BLIP_RECT_RIGHT" val="-246"/>
  <p:tag name="KSO_WM_BLIP_RECT_TOP" val="-156"/>
  <p:tag name="KSO_WM_BLIP_RECT_BOTTOM" val="-38"/>
  <p:tag name="KSO_WM_CREATIVE_CROP_ORG_LEFT" val="595.2"/>
  <p:tag name="KSO_WM_CREATIVE_CROP_ORG_TOP" val="155.5"/>
  <p:tag name="KSO_WM_CREATIVE_CROP_ORG_WIDTH" val="300.9"/>
  <p:tag name="KSO_WM_CREATIVE_CROP_ORG_HEIGHT" val="329.3"/>
  <p:tag name="KSO_WM_CREATIVE_CROP_SHAPE_LEFT" val="744.2"/>
  <p:tag name="KSO_WM_CREATIVE_CROP_SHAPE_TOP" val="306.058"/>
  <p:tag name="KSO_WM_CREATIVE_CROP_SHAPE_WIDTH" val="123.163"/>
  <p:tag name="KSO_WM_CREATIVE_CROP_SHAPE_HEIGHT" val="129.112"/>
  <p:tag name="KSO_WM_UNIT_PLACING_PICTURE_USER_VIEWPORT" val="{&quot;height&quot;:2896.0910952334989,&quot;width&quot;:2596.7869083623232}"/>
</p:tagLst>
</file>

<file path=ppt/tags/tag1522.xml><?xml version="1.0" encoding="utf-8"?>
<p:tagLst xmlns:p="http://schemas.openxmlformats.org/presentationml/2006/main">
  <p:tag name="PICTUREFILLRANGE" val="2c6e7530-7b18-4a69-a31d-5f058a0ee538"/>
  <p:tag name="KSO_WM_UNIT_VALUE" val="318*2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6"/>
  <p:tag name="KSO_WM_UNIT_ID" val="crop20194963_1*ζ_h_d*1_1_6"/>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8466"/>
  <p:tag name="KSO_WM_BLIP_RECT_RIGHT" val="-6622"/>
  <p:tag name="KSO_WM_BLIP_RECT_TOP" val="-307"/>
  <p:tag name="KSO_WM_BLIP_RECT_BOTTOM" val="-431"/>
  <p:tag name="KSO_WM_CREATIVE_CROP_ORG_LEFT" val="595.2"/>
  <p:tag name="KSO_WM_CREATIVE_CROP_ORG_TOP" val="155.5"/>
  <p:tag name="KSO_WM_CREATIVE_CROP_ORG_WIDTH" val="300.9"/>
  <p:tag name="KSO_WM_CREATIVE_CROP_ORG_HEIGHT" val="329.3"/>
  <p:tag name="KSO_WM_CREATIVE_CROP_SHAPE_LEFT" val="891.966"/>
  <p:tag name="KSO_WM_CREATIVE_CROP_SHAPE_TOP" val="243.646"/>
  <p:tag name="KSO_WM_CREATIVE_CROP_SHAPE_WIDTH" val="4.13417"/>
  <p:tag name="KSO_WM_CREATIVE_CROP_SHAPE_HEIGHT" val="45.4238"/>
</p:tagLst>
</file>

<file path=ppt/tags/tag1523.xml><?xml version="1.0" encoding="utf-8"?>
<p:tagLst xmlns:p="http://schemas.openxmlformats.org/presentationml/2006/main">
  <p:tag name="PICTUREFILLRANGE" val="2c6e7530-7b18-4a69-a31d-5f058a0ee538"/>
  <p:tag name="KSO_WM_UNIT_VALUE" val="534*38"/>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7"/>
  <p:tag name="KSO_WM_UNIT_ID" val="crop20194963_1*ζ_h_d*1_1_7"/>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6088"/>
  <p:tag name="KSO_WM_BLIP_RECT_RIGHT" val="-5451"/>
  <p:tag name="KSO_WM_BLIP_RECT_TOP" val="-305"/>
  <p:tag name="KSO_WM_BLIP_RECT_BOTTOM" val="-93"/>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36.989"/>
  <p:tag name="KSO_WM_CREATIVE_CROP_SHAPE_WIDTH" val="5.3948"/>
  <p:tag name="KSO_WM_CREATIVE_CROP_SHAPE_HEIGHT" val="76.4288"/>
</p:tagLst>
</file>

<file path=ppt/tags/tag1524.xml><?xml version="1.0" encoding="utf-8"?>
<p:tagLst xmlns:p="http://schemas.openxmlformats.org/presentationml/2006/main">
  <p:tag name="PICTUREFILLRANGE" val="2c6e7530-7b18-4a69-a31d-5f058a0ee538"/>
  <p:tag name="KSO_WM_UNIT_VALUE" val="680*3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8"/>
  <p:tag name="KSO_WM_UNIT_ID" val="crop20194963_1*ζ_h_d*1_1_8"/>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148"/>
  <p:tag name="KSO_WM_BLIP_RECT_RIGHT" val="-12290"/>
  <p:tag name="KSO_WM_BLIP_RECT_TOP" val="-136"/>
  <p:tag name="KSO_WM_BLIP_RECT_BOTTOM" val="-155"/>
  <p:tag name="KSO_WM_CREATIVE_CROP_ORG_LEFT" val="595.2"/>
  <p:tag name="KSO_WM_CREATIVE_CROP_ORG_TOP" val="155.5"/>
  <p:tag name="KSO_WM_CREATIVE_CROP_ORG_WIDTH" val="300.9"/>
  <p:tag name="KSO_WM_CREATIVE_CROP_ORG_HEIGHT" val="329.3"/>
  <p:tag name="KSO_WM_CREATIVE_CROP_SHAPE_LEFT" val="595.2"/>
  <p:tag name="KSO_WM_CREATIVE_CROP_SHAPE_TOP" val="236.941"/>
  <p:tag name="KSO_WM_CREATIVE_CROP_SHAPE_WIDTH" val="4.63819"/>
  <p:tag name="KSO_WM_CREATIVE_CROP_SHAPE_HEIGHT" val="97.3005"/>
</p:tagLst>
</file>

<file path=ppt/tags/tag152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2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2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2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2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3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3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3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3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3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3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3"/>
  <p:tag name="KSO_WM_UNIT_ID" val="crop20194963_1*ζ_h_i*1_1_3"/>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05.982"/>
  <p:tag name="KSO_WM_CREATIVE_CROP_SHAPE_WIDTH" val="28.3331"/>
  <p:tag name="KSO_WM_CREATIVE_CROP_SHAPE_HEIGHT" val="28.2575"/>
</p:tagLst>
</file>

<file path=ppt/tags/tag153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1"/>
  <p:tag name="KSO_WM_UNIT_ID" val="crop20194963_1*ζ_h_i*1_1_1"/>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630.112"/>
  <p:tag name="KSO_WM_CREATIVE_CROP_SHAPE_TOP" val="337.088"/>
  <p:tag name="KSO_WM_CREATIVE_CROP_SHAPE_WIDTH" val="28.3331"/>
  <p:tag name="KSO_WM_CREATIVE_CROP_SHAPE_HEIGHT" val="28.2575"/>
</p:tagLst>
</file>

<file path=ppt/tags/tag153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2"/>
  <p:tag name="KSO_WM_UNIT_ID" val="crop20194963_1*ζ_h_i*1_1_2"/>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599.964"/>
  <p:tag name="KSO_WM_CREATIVE_CROP_SHAPE_TOP" val="414.45"/>
  <p:tag name="KSO_WM_CREATIVE_CROP_SHAPE_WIDTH" val="28.3331"/>
  <p:tag name="KSO_WM_CREATIVE_CROP_SHAPE_HEIGHT" val="5.82291"/>
</p:tagLst>
</file>

<file path=ppt/tags/tag1539.xml><?xml version="1.0" encoding="utf-8"?>
<p:tagLst xmlns:p="http://schemas.openxmlformats.org/presentationml/2006/main">
  <p:tag name="PICTUREFILLRANGE" val="2c6e7530-7b18-4a69-a31d-5f058a0ee538"/>
  <p:tag name="KSO_WM_UNIT_VALUE" val="417*101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1"/>
  <p:tag name="KSO_WM_UNIT_ID" val="crop20194963_1*ζ_h_d*1_1_1"/>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40"/>
  <p:tag name="KSO_WM_BLIP_RECT_RIGHT" val="-194"/>
  <p:tag name="KSO_WM_BLIP_RECT_TOP" val="-234"/>
  <p:tag name="KSO_WM_BLIP_RECT_BOTTOM" val="-305"/>
  <p:tag name="KSO_WM_CREATIVE_CROP_ORG_LEFT" val="595.2"/>
  <p:tag name="KSO_WM_CREATIVE_CROP_ORG_TOP" val="155.5"/>
  <p:tag name="KSO_WM_CREATIVE_CROP_ORG_WIDTH" val="300.9"/>
  <p:tag name="KSO_WM_CREATIVE_CROP_ORG_HEIGHT" val="329.3"/>
  <p:tag name="KSO_WM_CREATIVE_CROP_SHAPE_LEFT" val="744.201"/>
  <p:tag name="KSO_WM_CREATIVE_CROP_SHAPE_TOP" val="243.645"/>
  <p:tag name="KSO_WM_CREATIVE_CROP_SHAPE_WIDTH" val="144.716"/>
  <p:tag name="KSO_WM_CREATIVE_CROP_SHAPE_HEIGHT" val="59.615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40.xml><?xml version="1.0" encoding="utf-8"?>
<p:tagLst xmlns:p="http://schemas.openxmlformats.org/presentationml/2006/main">
  <p:tag name="PICTUREFILLRANGE" val="2c6e7530-7b18-4a69-a31d-5f058a0ee538"/>
  <p:tag name="KSO_WM_UNIT_VALUE" val="903*967"/>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2"/>
  <p:tag name="KSO_WM_UNIT_ID" val="crop20194963_1*ζ_h_d*1_1_2"/>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44"/>
  <p:tag name="KSO_WM_BLIP_RECT_RIGHT" val="-310"/>
  <p:tag name="KSO_WM_BLIP_RECT_TOP" val="-78"/>
  <p:tag name="KSO_WM_BLIP_RECT_BOTTOM" val="-117"/>
  <p:tag name="KSO_WM_CREATIVE_CROP_ORG_LEFT" val="595.2"/>
  <p:tag name="KSO_WM_CREATIVE_CROP_ORG_TOP" val="155.5"/>
  <p:tag name="KSO_WM_CREATIVE_CROP_ORG_WIDTH" val="300.9"/>
  <p:tag name="KSO_WM_CREATIVE_CROP_ORG_HEIGHT" val="329.3"/>
  <p:tag name="KSO_WM_CREATIVE_CROP_SHAPE_LEFT" val="602.889"/>
  <p:tag name="KSO_WM_CREATIVE_CROP_SHAPE_TOP" val="205.13"/>
  <p:tag name="KSO_WM_CREATIVE_CROP_SHAPE_WIDTH" val="138.263"/>
  <p:tag name="KSO_WM_CREATIVE_CROP_SHAPE_HEIGHT" val="129.112"/>
  <p:tag name="KSO_WM_UNIT_PLACING_PICTURE_USER_VIEWPORT" val="{&quot;height&quot;:2896.0946276485411,&quot;width&quot;:2915.1382825759829}"/>
</p:tagLst>
</file>

<file path=ppt/tags/tag1541.xml><?xml version="1.0" encoding="utf-8"?>
<p:tagLst xmlns:p="http://schemas.openxmlformats.org/presentationml/2006/main">
  <p:tag name="PICTUREFILLRANGE" val="2c6e7530-7b18-4a69-a31d-5f058a0ee538"/>
  <p:tag name="KSO_WM_UNIT_VALUE" val="516*553"/>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3"/>
  <p:tag name="KSO_WM_UNIT_ID" val="crop20194963_1*ζ_h_d*1_1_3"/>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52"/>
  <p:tag name="KSO_WM_BLIP_RECT_RIGHT" val="-542"/>
  <p:tag name="KSO_WM_BLIP_RECT_TOP" val="-316"/>
  <p:tag name="KSO_WM_BLIP_RECT_BOTTOM" val="-100"/>
  <p:tag name="KSO_WM_CREATIVE_CROP_ORG_LEFT" val="595.2"/>
  <p:tag name="KSO_WM_CREATIVE_CROP_ORG_TOP" val="155.5"/>
  <p:tag name="KSO_WM_CREATIVE_CROP_ORG_WIDTH" val="300.9"/>
  <p:tag name="KSO_WM_CREATIVE_CROP_ORG_HEIGHT" val="329.3"/>
  <p:tag name="KSO_WM_CREATIVE_CROP_SHAPE_LEFT" val="662.1"/>
  <p:tag name="KSO_WM_CREATIVE_CROP_SHAPE_TOP" val="337.088"/>
  <p:tag name="KSO_WM_CREATIVE_CROP_SHAPE_WIDTH" val="79.0506"/>
  <p:tag name="KSO_WM_CREATIVE_CROP_SHAPE_HEIGHT" val="73.8324"/>
</p:tagLst>
</file>

<file path=ppt/tags/tag1542.xml><?xml version="1.0" encoding="utf-8"?>
<p:tagLst xmlns:p="http://schemas.openxmlformats.org/presentationml/2006/main">
  <p:tag name="PICTUREFILLRANGE" val="2c6e7530-7b18-4a69-a31d-5f058a0ee538"/>
  <p:tag name="KSO_WM_UNIT_VALUE" val="41*78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4"/>
  <p:tag name="KSO_WM_UNIT_ID" val="crop20194963_1*ζ_h_d*1_1_4"/>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77"/>
  <p:tag name="KSO_WM_BLIP_RECT_RIGHT" val="-380"/>
  <p:tag name="KSO_WM_BLIP_RECT_TOP" val="-5329"/>
  <p:tag name="KSO_WM_BLIP_RECT_BOTTOM" val="-1108"/>
  <p:tag name="KSO_WM_CREATIVE_CROP_ORG_LEFT" val="595.2"/>
  <p:tag name="KSO_WM_CREATIVE_CROP_ORG_TOP" val="155.5"/>
  <p:tag name="KSO_WM_CREATIVE_CROP_ORG_WIDTH" val="300.9"/>
  <p:tag name="KSO_WM_CREATIVE_CROP_ORG_HEIGHT" val="329.3"/>
  <p:tag name="KSO_WM_CREATIVE_CROP_SHAPE_LEFT" val="628.298"/>
  <p:tag name="KSO_WM_CREATIVE_CROP_SHAPE_TOP" val="414.45"/>
  <p:tag name="KSO_WM_CREATIVE_CROP_SHAPE_WIDTH" val="112.853"/>
  <p:tag name="KSO_WM_CREATIVE_CROP_SHAPE_HEIGHT" val="5.82299"/>
</p:tagLst>
</file>

<file path=ppt/tags/tag1543.xml><?xml version="1.0" encoding="utf-8"?>
<p:tagLst xmlns:p="http://schemas.openxmlformats.org/presentationml/2006/main">
  <p:tag name="PICTUREFILLRANGE" val="2c6e7530-7b18-4a69-a31d-5f058a0ee538"/>
  <p:tag name="KSO_WM_UNIT_VALUE" val="903*861"/>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5"/>
  <p:tag name="KSO_WM_UNIT_ID" val="crop20194963_1*ζ_h_d*1_1_5"/>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64"/>
  <p:tag name="KSO_WM_BLIP_RECT_RIGHT" val="-246"/>
  <p:tag name="KSO_WM_BLIP_RECT_TOP" val="-156"/>
  <p:tag name="KSO_WM_BLIP_RECT_BOTTOM" val="-38"/>
  <p:tag name="KSO_WM_CREATIVE_CROP_ORG_LEFT" val="595.2"/>
  <p:tag name="KSO_WM_CREATIVE_CROP_ORG_TOP" val="155.5"/>
  <p:tag name="KSO_WM_CREATIVE_CROP_ORG_WIDTH" val="300.9"/>
  <p:tag name="KSO_WM_CREATIVE_CROP_ORG_HEIGHT" val="329.3"/>
  <p:tag name="KSO_WM_CREATIVE_CROP_SHAPE_LEFT" val="744.2"/>
  <p:tag name="KSO_WM_CREATIVE_CROP_SHAPE_TOP" val="306.058"/>
  <p:tag name="KSO_WM_CREATIVE_CROP_SHAPE_WIDTH" val="123.163"/>
  <p:tag name="KSO_WM_CREATIVE_CROP_SHAPE_HEIGHT" val="129.112"/>
  <p:tag name="KSO_WM_UNIT_PLACING_PICTURE_USER_VIEWPORT" val="{&quot;height&quot;:2896.0910952334989,&quot;width&quot;:2596.7869083623232}"/>
</p:tagLst>
</file>

<file path=ppt/tags/tag1544.xml><?xml version="1.0" encoding="utf-8"?>
<p:tagLst xmlns:p="http://schemas.openxmlformats.org/presentationml/2006/main">
  <p:tag name="PICTUREFILLRANGE" val="2c6e7530-7b18-4a69-a31d-5f058a0ee538"/>
  <p:tag name="KSO_WM_UNIT_VALUE" val="318*2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6"/>
  <p:tag name="KSO_WM_UNIT_ID" val="crop20194963_1*ζ_h_d*1_1_6"/>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8466"/>
  <p:tag name="KSO_WM_BLIP_RECT_RIGHT" val="-6622"/>
  <p:tag name="KSO_WM_BLIP_RECT_TOP" val="-307"/>
  <p:tag name="KSO_WM_BLIP_RECT_BOTTOM" val="-431"/>
  <p:tag name="KSO_WM_CREATIVE_CROP_ORG_LEFT" val="595.2"/>
  <p:tag name="KSO_WM_CREATIVE_CROP_ORG_TOP" val="155.5"/>
  <p:tag name="KSO_WM_CREATIVE_CROP_ORG_WIDTH" val="300.9"/>
  <p:tag name="KSO_WM_CREATIVE_CROP_ORG_HEIGHT" val="329.3"/>
  <p:tag name="KSO_WM_CREATIVE_CROP_SHAPE_LEFT" val="891.966"/>
  <p:tag name="KSO_WM_CREATIVE_CROP_SHAPE_TOP" val="243.646"/>
  <p:tag name="KSO_WM_CREATIVE_CROP_SHAPE_WIDTH" val="4.13417"/>
  <p:tag name="KSO_WM_CREATIVE_CROP_SHAPE_HEIGHT" val="45.4238"/>
</p:tagLst>
</file>

<file path=ppt/tags/tag1545.xml><?xml version="1.0" encoding="utf-8"?>
<p:tagLst xmlns:p="http://schemas.openxmlformats.org/presentationml/2006/main">
  <p:tag name="PICTUREFILLRANGE" val="2c6e7530-7b18-4a69-a31d-5f058a0ee538"/>
  <p:tag name="KSO_WM_UNIT_VALUE" val="534*38"/>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7"/>
  <p:tag name="KSO_WM_UNIT_ID" val="crop20194963_1*ζ_h_d*1_1_7"/>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6088"/>
  <p:tag name="KSO_WM_BLIP_RECT_RIGHT" val="-5451"/>
  <p:tag name="KSO_WM_BLIP_RECT_TOP" val="-305"/>
  <p:tag name="KSO_WM_BLIP_RECT_BOTTOM" val="-93"/>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36.989"/>
  <p:tag name="KSO_WM_CREATIVE_CROP_SHAPE_WIDTH" val="5.3948"/>
  <p:tag name="KSO_WM_CREATIVE_CROP_SHAPE_HEIGHT" val="76.4288"/>
</p:tagLst>
</file>

<file path=ppt/tags/tag1546.xml><?xml version="1.0" encoding="utf-8"?>
<p:tagLst xmlns:p="http://schemas.openxmlformats.org/presentationml/2006/main">
  <p:tag name="PICTUREFILLRANGE" val="2c6e7530-7b18-4a69-a31d-5f058a0ee538"/>
  <p:tag name="KSO_WM_UNIT_VALUE" val="680*3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8"/>
  <p:tag name="KSO_WM_UNIT_ID" val="crop20194963_1*ζ_h_d*1_1_8"/>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148"/>
  <p:tag name="KSO_WM_BLIP_RECT_RIGHT" val="-12290"/>
  <p:tag name="KSO_WM_BLIP_RECT_TOP" val="-136"/>
  <p:tag name="KSO_WM_BLIP_RECT_BOTTOM" val="-155"/>
  <p:tag name="KSO_WM_CREATIVE_CROP_ORG_LEFT" val="595.2"/>
  <p:tag name="KSO_WM_CREATIVE_CROP_ORG_TOP" val="155.5"/>
  <p:tag name="KSO_WM_CREATIVE_CROP_ORG_WIDTH" val="300.9"/>
  <p:tag name="KSO_WM_CREATIVE_CROP_ORG_HEIGHT" val="329.3"/>
  <p:tag name="KSO_WM_CREATIVE_CROP_SHAPE_LEFT" val="595.2"/>
  <p:tag name="KSO_WM_CREATIVE_CROP_SHAPE_TOP" val="236.941"/>
  <p:tag name="KSO_WM_CREATIVE_CROP_SHAPE_WIDTH" val="4.63819"/>
  <p:tag name="KSO_WM_CREATIVE_CROP_SHAPE_HEIGHT" val="97.3005"/>
</p:tagLst>
</file>

<file path=ppt/tags/tag154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48.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54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5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5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5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5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5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5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5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5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5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59.xml><?xml version="1.0" encoding="utf-8"?>
<p:tagLst xmlns:p="http://schemas.openxmlformats.org/presentationml/2006/main">
  <p:tag name="REFSHAPE" val="15993042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60.xml><?xml version="1.0" encoding="utf-8"?>
<p:tagLst xmlns:p="http://schemas.openxmlformats.org/presentationml/2006/main">
  <p:tag name="REFSHAPE" val="159934500"/>
</p:tagLst>
</file>

<file path=ppt/tags/tag1561.xml><?xml version="1.0" encoding="utf-8"?>
<p:tagLst xmlns:p="http://schemas.openxmlformats.org/presentationml/2006/main">
  <p:tag name="REFSHAPE" val="159933276"/>
</p:tagLst>
</file>

<file path=ppt/tags/tag15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6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6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6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6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6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6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6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7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7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73.xml><?xml version="1.0" encoding="utf-8"?>
<p:tagLst xmlns:p="http://schemas.openxmlformats.org/presentationml/2006/main">
  <p:tag name="REFSHAPE" val="159930420"/>
</p:tagLst>
</file>

<file path=ppt/tags/tag1574.xml><?xml version="1.0" encoding="utf-8"?>
<p:tagLst xmlns:p="http://schemas.openxmlformats.org/presentationml/2006/main">
  <p:tag name="REFSHAPE" val="159934500"/>
</p:tagLst>
</file>

<file path=ppt/tags/tag1575.xml><?xml version="1.0" encoding="utf-8"?>
<p:tagLst xmlns:p="http://schemas.openxmlformats.org/presentationml/2006/main">
  <p:tag name="REFSHAPE" val="159933276"/>
</p:tagLst>
</file>

<file path=ppt/tags/tag157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77.xml><?xml version="1.0" encoding="utf-8"?>
<p:tagLst xmlns:p="http://schemas.openxmlformats.org/presentationml/2006/main">
  <p:tag name="REFSHAPE" val="932867356"/>
</p:tagLst>
</file>

<file path=ppt/tags/tag1578.xml><?xml version="1.0" encoding="utf-8"?>
<p:tagLst xmlns:p="http://schemas.openxmlformats.org/presentationml/2006/main">
  <p:tag name="REFSHAPE" val="932870484"/>
</p:tagLst>
</file>

<file path=ppt/tags/tag1579.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2898_1*f*1"/>
  <p:tag name="KSO_WM_TEMPLATE_CATEGORY" val="diagram"/>
  <p:tag name="KSO_WM_TEMPLATE_INDEX" val="20192898"/>
  <p:tag name="KSO_WM_UNIT_LAYERLEVEL" val="1"/>
  <p:tag name="KSO_WM_TAG_VERSION" val="1.0"/>
  <p:tag name="KSO_WM_BEAUTIFY_FLAG" val="#wm#"/>
  <p:tag name="KSO_WM_UNIT_COLOR_SCHEME_SHAPE_ID" val="12"/>
  <p:tag name="KSO_WM_UNIT_COLOR_SCHEME_PARENT_PAGE" val="0_1"/>
  <p:tag name="KSO_WM_UNIT_TEXT_PART_ID_V2" val="d-3-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80.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1.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2.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3.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4.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5.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6.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7.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8.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8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159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0.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1601.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0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1603.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04.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1605.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160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0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1608.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0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1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161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6_1"/>
  <p:tag name="KSO_WM_UNIT_ID" val="diagram20187904_6*l_h_f*1_6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161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6_2"/>
  <p:tag name="KSO_WM_UNIT_ID" val="diagram20187904_6*l_h_i*1_6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10"/>
  <p:tag name="KSO_WM_UNIT_TEXT_FILL_TYPE" val="1"/>
  <p:tag name="KSO_WM_UNIT_USESOURCEFORMAT_APPLY" val="1"/>
  <p:tag name="KSO_WM_UNIT_DIAGRAM_SCHEMECOLOR_ID" val="2"/>
</p:tagLst>
</file>

<file path=ppt/tags/tag161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1615.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16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6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61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62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2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62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2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62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2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6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2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629.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635.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639.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643.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647.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651.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655.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661.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664.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667.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671.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1673.xml><?xml version="1.0" encoding="utf-8"?>
<p:tagLst xmlns:p="http://schemas.openxmlformats.org/presentationml/2006/main">
  <p:tag name="KSO_WM_BEAUTIFY_FLAG" val="#wm#"/>
  <p:tag name="KSO_WM_TEMPLATE_CATEGORY" val="diagram"/>
  <p:tag name="KSO_WM_TEMPLATE_INDEX" val="20198631"/>
  <p:tag name="KSO_WM_SLIDE_ID" val="diagram20198631_1"/>
  <p:tag name="KSO_WM_TEMPLATE_SUBCATEGORY" val="8"/>
  <p:tag name="KSO_WM_SLIDE_TYPE" val="text"/>
  <p:tag name="KSO_WM_SLIDE_SUBTYPE" val="picTxt"/>
  <p:tag name="KSO_WM_SLIDE_ITEM_CNT" val="0"/>
  <p:tag name="KSO_WM_SLIDE_INDEX" val="1"/>
  <p:tag name="KSO_WM_SLIDE_SIZE" val="866.6*213.65"/>
  <p:tag name="KSO_WM_SLIDE_POSITION" val="52.4*295.75"/>
  <p:tag name="KSO_WM_TAG_VERSION" val="1.0"/>
  <p:tag name="KSO_WM_SLIDE_LAYOUT" val="a_d_h"/>
  <p:tag name="KSO_WM_SLIDE_LAYOUT_CNT" val="1_1_1"/>
  <p:tag name="KSO_WM_SLIDE_CONSTRAINT" val="%7b%22slideConstraint%22%3a%7b%22seriesAreas%22%3a%5b%5d%2c%22singleAreas%22%3a%5b%7b%22shapes%22%3a%5b3%5d%2c%22serialConstraintIndex%22%3a-1%2c%22areatextmark%22%3a0%2c%22pictureprocessmark%22%3a0%7d%5d%7d%7d"/>
  <p:tag name="KSO_WM_SPECIAL_SOURCE" val="bdnull"/>
</p:tagLst>
</file>

<file path=ppt/tags/tag167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67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76.xml><?xml version="1.0" encoding="utf-8"?>
<p:tagLst xmlns:p="http://schemas.openxmlformats.org/presentationml/2006/main">
  <p:tag name="REFSHAPE" val="154003012"/>
</p:tagLst>
</file>

<file path=ppt/tags/tag1677.xml><?xml version="1.0" encoding="utf-8"?>
<p:tagLst xmlns:p="http://schemas.openxmlformats.org/presentationml/2006/main">
  <p:tag name="REFSHAPE" val="154004916"/>
</p:tagLst>
</file>

<file path=ppt/tags/tag1678.xml><?xml version="1.0" encoding="utf-8"?>
<p:tagLst xmlns:p="http://schemas.openxmlformats.org/presentationml/2006/main">
  <p:tag name="REFSHAPE" val="154004372"/>
</p:tagLst>
</file>

<file path=ppt/tags/tag167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68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82.xml><?xml version="1.0" encoding="utf-8"?>
<p:tagLst xmlns:p="http://schemas.openxmlformats.org/presentationml/2006/main">
  <p:tag name="REFSHAPE" val="154003012"/>
</p:tagLst>
</file>

<file path=ppt/tags/tag1683.xml><?xml version="1.0" encoding="utf-8"?>
<p:tagLst xmlns:p="http://schemas.openxmlformats.org/presentationml/2006/main">
  <p:tag name="REFSHAPE" val="154004916"/>
</p:tagLst>
</file>

<file path=ppt/tags/tag1684.xml><?xml version="1.0" encoding="utf-8"?>
<p:tagLst xmlns:p="http://schemas.openxmlformats.org/presentationml/2006/main">
  <p:tag name="REFSHAPE" val="154004372"/>
</p:tagLst>
</file>

<file path=ppt/tags/tag168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8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6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88.xml><?xml version="1.0" encoding="utf-8"?>
<p:tagLst xmlns:p="http://schemas.openxmlformats.org/presentationml/2006/main">
  <p:tag name="REFSHAPE" val="154003012"/>
</p:tagLst>
</file>

<file path=ppt/tags/tag1689.xml><?xml version="1.0" encoding="utf-8"?>
<p:tagLst xmlns:p="http://schemas.openxmlformats.org/presentationml/2006/main">
  <p:tag name="REFSHAPE" val="154004916"/>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0.xml><?xml version="1.0" encoding="utf-8"?>
<p:tagLst xmlns:p="http://schemas.openxmlformats.org/presentationml/2006/main">
  <p:tag name="REFSHAPE" val="154004372"/>
</p:tagLst>
</file>

<file path=ppt/tags/tag169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9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6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94.xml><?xml version="1.0" encoding="utf-8"?>
<p:tagLst xmlns:p="http://schemas.openxmlformats.org/presentationml/2006/main">
  <p:tag name="REFSHAPE" val="154003012"/>
</p:tagLst>
</file>

<file path=ppt/tags/tag1695.xml><?xml version="1.0" encoding="utf-8"?>
<p:tagLst xmlns:p="http://schemas.openxmlformats.org/presentationml/2006/main">
  <p:tag name="REFSHAPE" val="154004916"/>
</p:tagLst>
</file>

<file path=ppt/tags/tag1696.xml><?xml version="1.0" encoding="utf-8"?>
<p:tagLst xmlns:p="http://schemas.openxmlformats.org/presentationml/2006/main">
  <p:tag name="REFSHAPE" val="154004372"/>
</p:tagLst>
</file>

<file path=ppt/tags/tag169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9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69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00.xml><?xml version="1.0" encoding="utf-8"?>
<p:tagLst xmlns:p="http://schemas.openxmlformats.org/presentationml/2006/main">
  <p:tag name="REFSHAPE" val="154003012"/>
</p:tagLst>
</file>

<file path=ppt/tags/tag1701.xml><?xml version="1.0" encoding="utf-8"?>
<p:tagLst xmlns:p="http://schemas.openxmlformats.org/presentationml/2006/main">
  <p:tag name="REFSHAPE" val="154004916"/>
</p:tagLst>
</file>

<file path=ppt/tags/tag1702.xml><?xml version="1.0" encoding="utf-8"?>
<p:tagLst xmlns:p="http://schemas.openxmlformats.org/presentationml/2006/main">
  <p:tag name="REFSHAPE" val="154004372"/>
</p:tagLst>
</file>

<file path=ppt/tags/tag170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0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0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06.xml><?xml version="1.0" encoding="utf-8"?>
<p:tagLst xmlns:p="http://schemas.openxmlformats.org/presentationml/2006/main">
  <p:tag name="REFSHAPE" val="154003012"/>
</p:tagLst>
</file>

<file path=ppt/tags/tag1707.xml><?xml version="1.0" encoding="utf-8"?>
<p:tagLst xmlns:p="http://schemas.openxmlformats.org/presentationml/2006/main">
  <p:tag name="REFSHAPE" val="154004916"/>
</p:tagLst>
</file>

<file path=ppt/tags/tag1708.xml><?xml version="1.0" encoding="utf-8"?>
<p:tagLst xmlns:p="http://schemas.openxmlformats.org/presentationml/2006/main">
  <p:tag name="REFSHAPE" val="154004372"/>
</p:tagLst>
</file>

<file path=ppt/tags/tag170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1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12.xml><?xml version="1.0" encoding="utf-8"?>
<p:tagLst xmlns:p="http://schemas.openxmlformats.org/presentationml/2006/main">
  <p:tag name="REFSHAPE" val="154003012"/>
</p:tagLst>
</file>

<file path=ppt/tags/tag1713.xml><?xml version="1.0" encoding="utf-8"?>
<p:tagLst xmlns:p="http://schemas.openxmlformats.org/presentationml/2006/main">
  <p:tag name="REFSHAPE" val="154004916"/>
</p:tagLst>
</file>

<file path=ppt/tags/tag1714.xml><?xml version="1.0" encoding="utf-8"?>
<p:tagLst xmlns:p="http://schemas.openxmlformats.org/presentationml/2006/main">
  <p:tag name="REFSHAPE" val="154004372"/>
</p:tagLst>
</file>

<file path=ppt/tags/tag171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1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1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18.xml><?xml version="1.0" encoding="utf-8"?>
<p:tagLst xmlns:p="http://schemas.openxmlformats.org/presentationml/2006/main">
  <p:tag name="REFSHAPE" val="154003012"/>
</p:tagLst>
</file>

<file path=ppt/tags/tag1719.xml><?xml version="1.0" encoding="utf-8"?>
<p:tagLst xmlns:p="http://schemas.openxmlformats.org/presentationml/2006/main">
  <p:tag name="REFSHAPE" val="154004916"/>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0.xml><?xml version="1.0" encoding="utf-8"?>
<p:tagLst xmlns:p="http://schemas.openxmlformats.org/presentationml/2006/main">
  <p:tag name="REFSHAPE" val="154004372"/>
</p:tagLst>
</file>

<file path=ppt/tags/tag172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2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2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24.xml><?xml version="1.0" encoding="utf-8"?>
<p:tagLst xmlns:p="http://schemas.openxmlformats.org/presentationml/2006/main">
  <p:tag name="REFSHAPE" val="154003012"/>
</p:tagLst>
</file>

<file path=ppt/tags/tag1725.xml><?xml version="1.0" encoding="utf-8"?>
<p:tagLst xmlns:p="http://schemas.openxmlformats.org/presentationml/2006/main">
  <p:tag name="REFSHAPE" val="154004916"/>
</p:tagLst>
</file>

<file path=ppt/tags/tag1726.xml><?xml version="1.0" encoding="utf-8"?>
<p:tagLst xmlns:p="http://schemas.openxmlformats.org/presentationml/2006/main">
  <p:tag name="REFSHAPE" val="154004372"/>
</p:tagLst>
</file>

<file path=ppt/tags/tag172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2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2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0.xml><?xml version="1.0" encoding="utf-8"?>
<p:tagLst xmlns:p="http://schemas.openxmlformats.org/presentationml/2006/main">
  <p:tag name="REFSHAPE" val="154003012"/>
</p:tagLst>
</file>

<file path=ppt/tags/tag1731.xml><?xml version="1.0" encoding="utf-8"?>
<p:tagLst xmlns:p="http://schemas.openxmlformats.org/presentationml/2006/main">
  <p:tag name="REFSHAPE" val="154004916"/>
</p:tagLst>
</file>

<file path=ppt/tags/tag1732.xml><?xml version="1.0" encoding="utf-8"?>
<p:tagLst xmlns:p="http://schemas.openxmlformats.org/presentationml/2006/main">
  <p:tag name="REFSHAPE" val="154004372"/>
</p:tagLst>
</file>

<file path=ppt/tags/tag173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3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3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36.xml><?xml version="1.0" encoding="utf-8"?>
<p:tagLst xmlns:p="http://schemas.openxmlformats.org/presentationml/2006/main">
  <p:tag name="REFSHAPE" val="154003012"/>
</p:tagLst>
</file>

<file path=ppt/tags/tag1737.xml><?xml version="1.0" encoding="utf-8"?>
<p:tagLst xmlns:p="http://schemas.openxmlformats.org/presentationml/2006/main">
  <p:tag name="REFSHAPE" val="154004916"/>
</p:tagLst>
</file>

<file path=ppt/tags/tag1738.xml><?xml version="1.0" encoding="utf-8"?>
<p:tagLst xmlns:p="http://schemas.openxmlformats.org/presentationml/2006/main">
  <p:tag name="REFSHAPE" val="154004372"/>
</p:tagLst>
</file>

<file path=ppt/tags/tag173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4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4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42.xml><?xml version="1.0" encoding="utf-8"?>
<p:tagLst xmlns:p="http://schemas.openxmlformats.org/presentationml/2006/main">
  <p:tag name="REFSHAPE" val="154003012"/>
</p:tagLst>
</file>

<file path=ppt/tags/tag1743.xml><?xml version="1.0" encoding="utf-8"?>
<p:tagLst xmlns:p="http://schemas.openxmlformats.org/presentationml/2006/main">
  <p:tag name="REFSHAPE" val="154004916"/>
</p:tagLst>
</file>

<file path=ppt/tags/tag1744.xml><?xml version="1.0" encoding="utf-8"?>
<p:tagLst xmlns:p="http://schemas.openxmlformats.org/presentationml/2006/main">
  <p:tag name="REFSHAPE" val="154004372"/>
</p:tagLst>
</file>

<file path=ppt/tags/tag17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4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4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48.xml><?xml version="1.0" encoding="utf-8"?>
<p:tagLst xmlns:p="http://schemas.openxmlformats.org/presentationml/2006/main">
  <p:tag name="REFSHAPE" val="154003012"/>
</p:tagLst>
</file>

<file path=ppt/tags/tag1749.xml><?xml version="1.0" encoding="utf-8"?>
<p:tagLst xmlns:p="http://schemas.openxmlformats.org/presentationml/2006/main">
  <p:tag name="REFSHAPE" val="154004916"/>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50.xml><?xml version="1.0" encoding="utf-8"?>
<p:tagLst xmlns:p="http://schemas.openxmlformats.org/presentationml/2006/main">
  <p:tag name="REFSHAPE" val="154004372"/>
</p:tagLst>
</file>

<file path=ppt/tags/tag17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5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5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54.xml><?xml version="1.0" encoding="utf-8"?>
<p:tagLst xmlns:p="http://schemas.openxmlformats.org/presentationml/2006/main">
  <p:tag name="REFSHAPE" val="154003012"/>
</p:tagLst>
</file>

<file path=ppt/tags/tag1755.xml><?xml version="1.0" encoding="utf-8"?>
<p:tagLst xmlns:p="http://schemas.openxmlformats.org/presentationml/2006/main">
  <p:tag name="REFSHAPE" val="154004916"/>
</p:tagLst>
</file>

<file path=ppt/tags/tag1756.xml><?xml version="1.0" encoding="utf-8"?>
<p:tagLst xmlns:p="http://schemas.openxmlformats.org/presentationml/2006/main">
  <p:tag name="REFSHAPE" val="154004372"/>
</p:tagLst>
</file>

<file path=ppt/tags/tag175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5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5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60.xml><?xml version="1.0" encoding="utf-8"?>
<p:tagLst xmlns:p="http://schemas.openxmlformats.org/presentationml/2006/main">
  <p:tag name="REFSHAPE" val="154003012"/>
</p:tagLst>
</file>

<file path=ppt/tags/tag1761.xml><?xml version="1.0" encoding="utf-8"?>
<p:tagLst xmlns:p="http://schemas.openxmlformats.org/presentationml/2006/main">
  <p:tag name="REFSHAPE" val="154004916"/>
</p:tagLst>
</file>

<file path=ppt/tags/tag1762.xml><?xml version="1.0" encoding="utf-8"?>
<p:tagLst xmlns:p="http://schemas.openxmlformats.org/presentationml/2006/main">
  <p:tag name="REFSHAPE" val="154004372"/>
</p:tagLst>
</file>

<file path=ppt/tags/tag176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6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6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66.xml><?xml version="1.0" encoding="utf-8"?>
<p:tagLst xmlns:p="http://schemas.openxmlformats.org/presentationml/2006/main">
  <p:tag name="REFSHAPE" val="154003012"/>
</p:tagLst>
</file>

<file path=ppt/tags/tag1767.xml><?xml version="1.0" encoding="utf-8"?>
<p:tagLst xmlns:p="http://schemas.openxmlformats.org/presentationml/2006/main">
  <p:tag name="REFSHAPE" val="154004916"/>
</p:tagLst>
</file>

<file path=ppt/tags/tag1768.xml><?xml version="1.0" encoding="utf-8"?>
<p:tagLst xmlns:p="http://schemas.openxmlformats.org/presentationml/2006/main">
  <p:tag name="REFSHAPE" val="154004372"/>
</p:tagLst>
</file>

<file path=ppt/tags/tag176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7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7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72.xml><?xml version="1.0" encoding="utf-8"?>
<p:tagLst xmlns:p="http://schemas.openxmlformats.org/presentationml/2006/main">
  <p:tag name="REFSHAPE" val="154003012"/>
</p:tagLst>
</file>

<file path=ppt/tags/tag1773.xml><?xml version="1.0" encoding="utf-8"?>
<p:tagLst xmlns:p="http://schemas.openxmlformats.org/presentationml/2006/main">
  <p:tag name="REFSHAPE" val="154004916"/>
</p:tagLst>
</file>

<file path=ppt/tags/tag1774.xml><?xml version="1.0" encoding="utf-8"?>
<p:tagLst xmlns:p="http://schemas.openxmlformats.org/presentationml/2006/main">
  <p:tag name="REFSHAPE" val="154004372"/>
</p:tagLst>
</file>

<file path=ppt/tags/tag177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7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78.xml><?xml version="1.0" encoding="utf-8"?>
<p:tagLst xmlns:p="http://schemas.openxmlformats.org/presentationml/2006/main">
  <p:tag name="REFSHAPE" val="154003012"/>
</p:tagLst>
</file>

<file path=ppt/tags/tag1779.xml><?xml version="1.0" encoding="utf-8"?>
<p:tagLst xmlns:p="http://schemas.openxmlformats.org/presentationml/2006/main">
  <p:tag name="REFSHAPE" val="154004916"/>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0.xml><?xml version="1.0" encoding="utf-8"?>
<p:tagLst xmlns:p="http://schemas.openxmlformats.org/presentationml/2006/main">
  <p:tag name="REFSHAPE" val="154004372"/>
</p:tagLst>
</file>

<file path=ppt/tags/tag17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8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84.xml><?xml version="1.0" encoding="utf-8"?>
<p:tagLst xmlns:p="http://schemas.openxmlformats.org/presentationml/2006/main">
  <p:tag name="REFSHAPE" val="154003012"/>
</p:tagLst>
</file>

<file path=ppt/tags/tag1785.xml><?xml version="1.0" encoding="utf-8"?>
<p:tagLst xmlns:p="http://schemas.openxmlformats.org/presentationml/2006/main">
  <p:tag name="REFSHAPE" val="154004916"/>
</p:tagLst>
</file>

<file path=ppt/tags/tag1786.xml><?xml version="1.0" encoding="utf-8"?>
<p:tagLst xmlns:p="http://schemas.openxmlformats.org/presentationml/2006/main">
  <p:tag name="REFSHAPE" val="154004372"/>
</p:tagLst>
</file>

<file path=ppt/tags/tag178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0.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1791.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1792.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79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79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79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79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79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79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79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180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0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0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03.xml><?xml version="1.0" encoding="utf-8"?>
<p:tagLst xmlns:p="http://schemas.openxmlformats.org/presentationml/2006/main">
  <p:tag name="REFSHAPE" val="159930420"/>
</p:tagLst>
</file>

<file path=ppt/tags/tag1804.xml><?xml version="1.0" encoding="utf-8"?>
<p:tagLst xmlns:p="http://schemas.openxmlformats.org/presentationml/2006/main">
  <p:tag name="REFSHAPE" val="159934500"/>
</p:tagLst>
</file>

<file path=ppt/tags/tag1805.xml><?xml version="1.0" encoding="utf-8"?>
<p:tagLst xmlns:p="http://schemas.openxmlformats.org/presentationml/2006/main">
  <p:tag name="REFSHAPE" val="159933276"/>
</p:tagLst>
</file>

<file path=ppt/tags/tag180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0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0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09.xml><?xml version="1.0" encoding="utf-8"?>
<p:tagLst xmlns:p="http://schemas.openxmlformats.org/presentationml/2006/main">
  <p:tag name="REFSHAPE" val="154005324"/>
</p:tagLst>
</file>

<file path=ppt/tags/tag181.xml><?xml version="1.0" encoding="utf-8"?>
<p:tagLst xmlns:p="http://schemas.openxmlformats.org/presentationml/2006/main">
  <p:tag name="KSO_WM_SLIDE_COLORSCHEME_VERSION" val="3.2"/>
  <p:tag name="KSO_WM_UNIT_COLOR_SCHEME_SHAPE_ID" val="4"/>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0.xml><?xml version="1.0" encoding="utf-8"?>
<p:tagLst xmlns:p="http://schemas.openxmlformats.org/presentationml/2006/main">
  <p:tag name="REFSHAPE" val="154003012"/>
</p:tagLst>
</file>

<file path=ppt/tags/tag1811.xml><?xml version="1.0" encoding="utf-8"?>
<p:tagLst xmlns:p="http://schemas.openxmlformats.org/presentationml/2006/main">
  <p:tag name="REFSHAPE" val="154004916"/>
</p:tagLst>
</file>

<file path=ppt/tags/tag1812.xml><?xml version="1.0" encoding="utf-8"?>
<p:tagLst xmlns:p="http://schemas.openxmlformats.org/presentationml/2006/main">
  <p:tag name="REFSHAPE" val="154004372"/>
</p:tagLst>
</file>

<file path=ppt/tags/tag181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1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1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16.xml><?xml version="1.0" encoding="utf-8"?>
<p:tagLst xmlns:p="http://schemas.openxmlformats.org/presentationml/2006/main">
  <p:tag name="REFSHAPE" val="154005324"/>
</p:tagLst>
</file>

<file path=ppt/tags/tag1817.xml><?xml version="1.0" encoding="utf-8"?>
<p:tagLst xmlns:p="http://schemas.openxmlformats.org/presentationml/2006/main">
  <p:tag name="REFSHAPE" val="154003012"/>
</p:tagLst>
</file>

<file path=ppt/tags/tag1818.xml><?xml version="1.0" encoding="utf-8"?>
<p:tagLst xmlns:p="http://schemas.openxmlformats.org/presentationml/2006/main">
  <p:tag name="REFSHAPE" val="154004916"/>
</p:tagLst>
</file>

<file path=ppt/tags/tag1819.xml><?xml version="1.0" encoding="utf-8"?>
<p:tagLst xmlns:p="http://schemas.openxmlformats.org/presentationml/2006/main">
  <p:tag name="REFSHAPE" val="154004372"/>
</p:tagLst>
</file>

<file path=ppt/tags/tag182.xml><?xml version="1.0" encoding="utf-8"?>
<p:tagLst xmlns:p="http://schemas.openxmlformats.org/presentationml/2006/main">
  <p:tag name="KSO_WM_UNIT_COLOR_SCHEME_SHAPE_ID" val="16"/>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2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2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2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2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2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2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2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2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2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17"/>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31.xml><?xml version="1.0" encoding="utf-8"?>
<p:tagLst xmlns:p="http://schemas.openxmlformats.org/presentationml/2006/main">
  <p:tag name="REFSHAPE" val="159930420"/>
</p:tagLst>
</file>

<file path=ppt/tags/tag1832.xml><?xml version="1.0" encoding="utf-8"?>
<p:tagLst xmlns:p="http://schemas.openxmlformats.org/presentationml/2006/main">
  <p:tag name="REFSHAPE" val="159934500"/>
</p:tagLst>
</file>

<file path=ppt/tags/tag1833.xml><?xml version="1.0" encoding="utf-8"?>
<p:tagLst xmlns:p="http://schemas.openxmlformats.org/presentationml/2006/main">
  <p:tag name="REFSHAPE" val="159933276"/>
</p:tagLst>
</file>

<file path=ppt/tags/tag183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3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3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3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3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3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18"/>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4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4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4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4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45.xml><?xml version="1.0" encoding="utf-8"?>
<p:tagLst xmlns:p="http://schemas.openxmlformats.org/presentationml/2006/main">
  <p:tag name="REFSHAPE" val="159930420"/>
</p:tagLst>
</file>

<file path=ppt/tags/tag1846.xml><?xml version="1.0" encoding="utf-8"?>
<p:tagLst xmlns:p="http://schemas.openxmlformats.org/presentationml/2006/main">
  <p:tag name="REFSHAPE" val="159934500"/>
</p:tagLst>
</file>

<file path=ppt/tags/tag1847.xml><?xml version="1.0" encoding="utf-8"?>
<p:tagLst xmlns:p="http://schemas.openxmlformats.org/presentationml/2006/main">
  <p:tag name="REFSHAPE" val="159933276"/>
</p:tagLst>
</file>

<file path=ppt/tags/tag184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4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5.xml><?xml version="1.0" encoding="utf-8"?>
<p:tagLst xmlns:p="http://schemas.openxmlformats.org/presentationml/2006/main">
  <p:tag name="KSO_WM_SLIDE_COLORSCHEME_VERSION" val="3.2"/>
  <p:tag name="KSO_WM_UNIT_COLOR_SCHEME_SHAPE_ID" val="7"/>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5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5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5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5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5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5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5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5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59.xml><?xml version="1.0" encoding="utf-8"?>
<p:tagLst xmlns:p="http://schemas.openxmlformats.org/presentationml/2006/main">
  <p:tag name="REFSHAPE" val="159930420"/>
</p:tagLst>
</file>

<file path=ppt/tags/tag186.xml><?xml version="1.0" encoding="utf-8"?>
<p:tagLst xmlns:p="http://schemas.openxmlformats.org/presentationml/2006/main">
  <p:tag name="KSO_WM_UNIT_COLOR_SCHEME_SHAPE_ID" val="4"/>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0.xml><?xml version="1.0" encoding="utf-8"?>
<p:tagLst xmlns:p="http://schemas.openxmlformats.org/presentationml/2006/main">
  <p:tag name="REFSHAPE" val="159934500"/>
</p:tagLst>
</file>

<file path=ppt/tags/tag1861.xml><?xml version="1.0" encoding="utf-8"?>
<p:tagLst xmlns:p="http://schemas.openxmlformats.org/presentationml/2006/main">
  <p:tag name="REFSHAPE" val="159933276"/>
</p:tagLst>
</file>

<file path=ppt/tags/tag18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6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6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6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6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6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6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6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5"/>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7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73.xml><?xml version="1.0" encoding="utf-8"?>
<p:tagLst xmlns:p="http://schemas.openxmlformats.org/presentationml/2006/main">
  <p:tag name="REFSHAPE" val="159930420"/>
</p:tagLst>
</file>

<file path=ppt/tags/tag1874.xml><?xml version="1.0" encoding="utf-8"?>
<p:tagLst xmlns:p="http://schemas.openxmlformats.org/presentationml/2006/main">
  <p:tag name="REFSHAPE" val="159934500"/>
</p:tagLst>
</file>

<file path=ppt/tags/tag1875.xml><?xml version="1.0" encoding="utf-8"?>
<p:tagLst xmlns:p="http://schemas.openxmlformats.org/presentationml/2006/main">
  <p:tag name="REFSHAPE" val="159933276"/>
</p:tagLst>
</file>

<file path=ppt/tags/tag187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7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7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7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6"/>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8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8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8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8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8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88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87.xml><?xml version="1.0" encoding="utf-8"?>
<p:tagLst xmlns:p="http://schemas.openxmlformats.org/presentationml/2006/main">
  <p:tag name="REFSHAPE" val="159930420"/>
</p:tagLst>
</file>

<file path=ppt/tags/tag1888.xml><?xml version="1.0" encoding="utf-8"?>
<p:tagLst xmlns:p="http://schemas.openxmlformats.org/presentationml/2006/main">
  <p:tag name="REFSHAPE" val="159934500"/>
</p:tagLst>
</file>

<file path=ppt/tags/tag1889.xml><?xml version="1.0" encoding="utf-8"?>
<p:tagLst xmlns:p="http://schemas.openxmlformats.org/presentationml/2006/main">
  <p:tag name="REFSHAPE" val="159933276"/>
</p:tagLst>
</file>

<file path=ppt/tags/tag189.xml><?xml version="1.0" encoding="utf-8"?>
<p:tagLst xmlns:p="http://schemas.openxmlformats.org/presentationml/2006/main">
  <p:tag name="KSO_WM_SLIDE_COLORSCHEME_VERSION" val="3.2"/>
  <p:tag name="KSO_WM_UNIT_COLOR_SCHEME_SHAPE_ID" val="7"/>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89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89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89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89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89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89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89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89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89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4"/>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01.xml><?xml version="1.0" encoding="utf-8"?>
<p:tagLst xmlns:p="http://schemas.openxmlformats.org/presentationml/2006/main">
  <p:tag name="REFSHAPE" val="159930420"/>
</p:tagLst>
</file>

<file path=ppt/tags/tag1902.xml><?xml version="1.0" encoding="utf-8"?>
<p:tagLst xmlns:p="http://schemas.openxmlformats.org/presentationml/2006/main">
  <p:tag name="REFSHAPE" val="159934500"/>
</p:tagLst>
</file>

<file path=ppt/tags/tag1903.xml><?xml version="1.0" encoding="utf-8"?>
<p:tagLst xmlns:p="http://schemas.openxmlformats.org/presentationml/2006/main">
  <p:tag name="REFSHAPE" val="159933276"/>
</p:tagLst>
</file>

<file path=ppt/tags/tag190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0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0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0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0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0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5"/>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1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1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1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1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15.xml><?xml version="1.0" encoding="utf-8"?>
<p:tagLst xmlns:p="http://schemas.openxmlformats.org/presentationml/2006/main">
  <p:tag name="REFSHAPE" val="159930420"/>
</p:tagLst>
</file>

<file path=ppt/tags/tag1916.xml><?xml version="1.0" encoding="utf-8"?>
<p:tagLst xmlns:p="http://schemas.openxmlformats.org/presentationml/2006/main">
  <p:tag name="REFSHAPE" val="159934500"/>
</p:tagLst>
</file>

<file path=ppt/tags/tag1917.xml><?xml version="1.0" encoding="utf-8"?>
<p:tagLst xmlns:p="http://schemas.openxmlformats.org/presentationml/2006/main">
  <p:tag name="REFSHAPE" val="159933276"/>
</p:tagLst>
</file>

<file path=ppt/tags/tag191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1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2.xml><?xml version="1.0" encoding="utf-8"?>
<p:tagLst xmlns:p="http://schemas.openxmlformats.org/presentationml/2006/main">
  <p:tag name="KSO_WM_UNIT_COLOR_SCHEME_SHAPE_ID" val="6"/>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2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2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2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2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2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2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2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2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29.xml><?xml version="1.0" encoding="utf-8"?>
<p:tagLst xmlns:p="http://schemas.openxmlformats.org/presentationml/2006/main">
  <p:tag name="REFSHAPE" val="159930420"/>
</p:tagLst>
</file>

<file path=ppt/tags/tag193.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30.xml><?xml version="1.0" encoding="utf-8"?>
<p:tagLst xmlns:p="http://schemas.openxmlformats.org/presentationml/2006/main">
  <p:tag name="REFSHAPE" val="159934500"/>
</p:tagLst>
</file>

<file path=ppt/tags/tag1931.xml><?xml version="1.0" encoding="utf-8"?>
<p:tagLst xmlns:p="http://schemas.openxmlformats.org/presentationml/2006/main">
  <p:tag name="REFSHAPE" val="159933276"/>
</p:tagLst>
</file>

<file path=ppt/tags/tag193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3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3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3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3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3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3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3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5"/>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4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4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43.xml><?xml version="1.0" encoding="utf-8"?>
<p:tagLst xmlns:p="http://schemas.openxmlformats.org/presentationml/2006/main">
  <p:tag name="REFSHAPE" val="159930420"/>
</p:tagLst>
</file>

<file path=ppt/tags/tag1944.xml><?xml version="1.0" encoding="utf-8"?>
<p:tagLst xmlns:p="http://schemas.openxmlformats.org/presentationml/2006/main">
  <p:tag name="REFSHAPE" val="159934500"/>
</p:tagLst>
</file>

<file path=ppt/tags/tag1945.xml><?xml version="1.0" encoding="utf-8"?>
<p:tagLst xmlns:p="http://schemas.openxmlformats.org/presentationml/2006/main">
  <p:tag name="REFSHAPE" val="159933276"/>
</p:tagLst>
</file>

<file path=ppt/tags/tag19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4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4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4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6"/>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5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5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5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5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5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5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5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57.xml><?xml version="1.0" encoding="utf-8"?>
<p:tagLst xmlns:p="http://schemas.openxmlformats.org/presentationml/2006/main">
  <p:tag name="REFSHAPE" val="159930420"/>
</p:tagLst>
</file>

<file path=ppt/tags/tag1958.xml><?xml version="1.0" encoding="utf-8"?>
<p:tagLst xmlns:p="http://schemas.openxmlformats.org/presentationml/2006/main">
  <p:tag name="REFSHAPE" val="159934500"/>
</p:tagLst>
</file>

<file path=ppt/tags/tag1959.xml><?xml version="1.0" encoding="utf-8"?>
<p:tagLst xmlns:p="http://schemas.openxmlformats.org/presentationml/2006/main">
  <p:tag name="REFSHAPE" val="159933276"/>
</p:tagLst>
</file>

<file path=ppt/tags/tag196.xml><?xml version="1.0" encoding="utf-8"?>
<p:tagLst xmlns:p="http://schemas.openxmlformats.org/presentationml/2006/main">
  <p:tag name="KSO_WM_UNIT_COLOR_SCHEME_SHAPE_ID" val="7"/>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6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6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6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6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6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6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6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6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6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6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7.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7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71.xml><?xml version="1.0" encoding="utf-8"?>
<p:tagLst xmlns:p="http://schemas.openxmlformats.org/presentationml/2006/main">
  <p:tag name="REFSHAPE" val="159930420"/>
</p:tagLst>
</file>

<file path=ppt/tags/tag1972.xml><?xml version="1.0" encoding="utf-8"?>
<p:tagLst xmlns:p="http://schemas.openxmlformats.org/presentationml/2006/main">
  <p:tag name="REFSHAPE" val="159934500"/>
</p:tagLst>
</file>

<file path=ppt/tags/tag1973.xml><?xml version="1.0" encoding="utf-8"?>
<p:tagLst xmlns:p="http://schemas.openxmlformats.org/presentationml/2006/main">
  <p:tag name="REFSHAPE" val="159933276"/>
</p:tagLst>
</file>

<file path=ppt/tags/tag197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7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7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7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7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7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7"/>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8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8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8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8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8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85.xml><?xml version="1.0" encoding="utf-8"?>
<p:tagLst xmlns:p="http://schemas.openxmlformats.org/presentationml/2006/main">
  <p:tag name="REFSHAPE" val="159930420"/>
</p:tagLst>
</file>

<file path=ppt/tags/tag1986.xml><?xml version="1.0" encoding="utf-8"?>
<p:tagLst xmlns:p="http://schemas.openxmlformats.org/presentationml/2006/main">
  <p:tag name="REFSHAPE" val="159934500"/>
</p:tagLst>
</file>

<file path=ppt/tags/tag1987.xml><?xml version="1.0" encoding="utf-8"?>
<p:tagLst xmlns:p="http://schemas.openxmlformats.org/presentationml/2006/main">
  <p:tag name="REFSHAPE" val="159933276"/>
</p:tagLst>
</file>

<file path=ppt/tags/tag198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8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99.xml><?xml version="1.0" encoding="utf-8"?>
<p:tagLst xmlns:p="http://schemas.openxmlformats.org/presentationml/2006/main">
  <p:tag name="KSO_WM_UNIT_COLOR_SCHEME_SHAPE_ID" val="8"/>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9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99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99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99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99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99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99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99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99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99.xml><?xml version="1.0" encoding="utf-8"?>
<p:tagLst xmlns:p="http://schemas.openxmlformats.org/presentationml/2006/main">
  <p:tag name="REFSHAPE" val="15993042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COLOR_SCHEME_SHAPE_ID" val="9"/>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0.xml><?xml version="1.0" encoding="utf-8"?>
<p:tagLst xmlns:p="http://schemas.openxmlformats.org/presentationml/2006/main">
  <p:tag name="REFSHAPE" val="159934500"/>
</p:tagLst>
</file>

<file path=ppt/tags/tag2001.xml><?xml version="1.0" encoding="utf-8"?>
<p:tagLst xmlns:p="http://schemas.openxmlformats.org/presentationml/2006/main">
  <p:tag name="REFSHAPE" val="159933276"/>
</p:tagLst>
</file>

<file path=ppt/tags/tag200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0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0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0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0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0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0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0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1.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1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1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13.xml><?xml version="1.0" encoding="utf-8"?>
<p:tagLst xmlns:p="http://schemas.openxmlformats.org/presentationml/2006/main">
  <p:tag name="REFSHAPE" val="159930420"/>
</p:tagLst>
</file>

<file path=ppt/tags/tag2014.xml><?xml version="1.0" encoding="utf-8"?>
<p:tagLst xmlns:p="http://schemas.openxmlformats.org/presentationml/2006/main">
  <p:tag name="REFSHAPE" val="159934500"/>
</p:tagLst>
</file>

<file path=ppt/tags/tag2015.xml><?xml version="1.0" encoding="utf-8"?>
<p:tagLst xmlns:p="http://schemas.openxmlformats.org/presentationml/2006/main">
  <p:tag name="REFSHAPE" val="159933276"/>
</p:tagLst>
</file>

<file path=ppt/tags/tag201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17.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201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1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3"/>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2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2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2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2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2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2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2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28.xml><?xml version="1.0" encoding="utf-8"?>
<p:tagLst xmlns:p="http://schemas.openxmlformats.org/presentationml/2006/main">
  <p:tag name="REFSHAPE" val="159930420"/>
</p:tagLst>
</file>

<file path=ppt/tags/tag2029.xml><?xml version="1.0" encoding="utf-8"?>
<p:tagLst xmlns:p="http://schemas.openxmlformats.org/presentationml/2006/main">
  <p:tag name="REFSHAPE" val="159934500"/>
</p:tagLst>
</file>

<file path=ppt/tags/tag203.xml><?xml version="1.0" encoding="utf-8"?>
<p:tagLst xmlns:p="http://schemas.openxmlformats.org/presentationml/2006/main">
  <p:tag name="KSO_WM_UNIT_COLOR_SCHEME_SHAPE_ID" val="4"/>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0.xml><?xml version="1.0" encoding="utf-8"?>
<p:tagLst xmlns:p="http://schemas.openxmlformats.org/presentationml/2006/main">
  <p:tag name="REFSHAPE" val="159933276"/>
</p:tagLst>
</file>

<file path=ppt/tags/tag203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3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3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3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3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3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3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3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3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5"/>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4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42.xml><?xml version="1.0" encoding="utf-8"?>
<p:tagLst xmlns:p="http://schemas.openxmlformats.org/presentationml/2006/main">
  <p:tag name="REFSHAPE" val="159930420"/>
</p:tagLst>
</file>

<file path=ppt/tags/tag2043.xml><?xml version="1.0" encoding="utf-8"?>
<p:tagLst xmlns:p="http://schemas.openxmlformats.org/presentationml/2006/main">
  <p:tag name="REFSHAPE" val="159934500"/>
</p:tagLst>
</file>

<file path=ppt/tags/tag2044.xml><?xml version="1.0" encoding="utf-8"?>
<p:tagLst xmlns:p="http://schemas.openxmlformats.org/presentationml/2006/main">
  <p:tag name="REFSHAPE" val="159933276"/>
</p:tagLst>
</file>

<file path=ppt/tags/tag20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4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4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4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4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5.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5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5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5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5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5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5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56.xml><?xml version="1.0" encoding="utf-8"?>
<p:tagLst xmlns:p="http://schemas.openxmlformats.org/presentationml/2006/main">
  <p:tag name="REFSHAPE" val="159930420"/>
</p:tagLst>
</file>

<file path=ppt/tags/tag2057.xml><?xml version="1.0" encoding="utf-8"?>
<p:tagLst xmlns:p="http://schemas.openxmlformats.org/presentationml/2006/main">
  <p:tag name="REFSHAPE" val="159934500"/>
</p:tagLst>
</file>

<file path=ppt/tags/tag2058.xml><?xml version="1.0" encoding="utf-8"?>
<p:tagLst xmlns:p="http://schemas.openxmlformats.org/presentationml/2006/main">
  <p:tag name="REFSHAPE" val="159933276"/>
</p:tagLst>
</file>

<file path=ppt/tags/tag205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6.xml><?xml version="1.0" encoding="utf-8"?>
<p:tagLst xmlns:p="http://schemas.openxmlformats.org/presentationml/2006/main">
  <p:tag name="KSO_WM_UNIT_COLOR_SCHEME_SHAPE_ID" val="2"/>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6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6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6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6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6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6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6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6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7.xml><?xml version="1.0" encoding="utf-8"?>
<p:tagLst xmlns:p="http://schemas.openxmlformats.org/presentationml/2006/main">
  <p:tag name="KSO_WM_UNIT_COLOR_SCHEME_SHAPE_ID" val="3"/>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70.xml><?xml version="1.0" encoding="utf-8"?>
<p:tagLst xmlns:p="http://schemas.openxmlformats.org/presentationml/2006/main">
  <p:tag name="REFSHAPE" val="159930420"/>
</p:tagLst>
</file>

<file path=ppt/tags/tag2071.xml><?xml version="1.0" encoding="utf-8"?>
<p:tagLst xmlns:p="http://schemas.openxmlformats.org/presentationml/2006/main">
  <p:tag name="REFSHAPE" val="159934500"/>
</p:tagLst>
</file>

<file path=ppt/tags/tag2072.xml><?xml version="1.0" encoding="utf-8"?>
<p:tagLst xmlns:p="http://schemas.openxmlformats.org/presentationml/2006/main">
  <p:tag name="REFSHAPE" val="159933276"/>
</p:tagLst>
</file>

<file path=ppt/tags/tag207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7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7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7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7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7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7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4"/>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8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8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84.xml><?xml version="1.0" encoding="utf-8"?>
<p:tagLst xmlns:p="http://schemas.openxmlformats.org/presentationml/2006/main">
  <p:tag name="REFSHAPE" val="159930420"/>
</p:tagLst>
</file>

<file path=ppt/tags/tag2085.xml><?xml version="1.0" encoding="utf-8"?>
<p:tagLst xmlns:p="http://schemas.openxmlformats.org/presentationml/2006/main">
  <p:tag name="REFSHAPE" val="159934500"/>
</p:tagLst>
</file>

<file path=ppt/tags/tag2086.xml><?xml version="1.0" encoding="utf-8"?>
<p:tagLst xmlns:p="http://schemas.openxmlformats.org/presentationml/2006/main">
  <p:tag name="REFSHAPE" val="159933276"/>
</p:tagLst>
</file>

<file path=ppt/tags/tag208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8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08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09.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09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09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09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09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09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09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09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098.xml><?xml version="1.0" encoding="utf-8"?>
<p:tagLst xmlns:p="http://schemas.openxmlformats.org/presentationml/2006/main">
  <p:tag name="REFSHAPE" val="159930420"/>
</p:tagLst>
</file>

<file path=ppt/tags/tag2099.xml><?xml version="1.0" encoding="utf-8"?>
<p:tagLst xmlns:p="http://schemas.openxmlformats.org/presentationml/2006/main">
  <p:tag name="REFSHAPE" val="1599345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5"/>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0.xml><?xml version="1.0" encoding="utf-8"?>
<p:tagLst xmlns:p="http://schemas.openxmlformats.org/presentationml/2006/main">
  <p:tag name="REFSHAPE" val="159933276"/>
</p:tagLst>
</file>

<file path=ppt/tags/tag2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2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10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2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10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2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10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11.xml><?xml version="1.0" encoding="utf-8"?>
<p:tagLst xmlns:p="http://schemas.openxmlformats.org/presentationml/2006/main">
  <p:tag name="KSO_WM_UNIT_COLOR_SCHEME_SHAPE_ID" val="6"/>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2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2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211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Lst>
</file>

<file path=ppt/tags/tag2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2119.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xml><?xml version="1.0" encoding="utf-8"?>
<p:tagLst xmlns:p="http://schemas.openxmlformats.org/presentationml/2006/main">
  <p:tag name="KSO_WM_UNIT_COLOR_SCHEME_SHAPE_ID" val="7"/>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2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123.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2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127.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213.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131.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2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2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135.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Lst>
</file>

<file path=ppt/tags/tag2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139.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xml><?xml version="1.0" encoding="utf-8"?>
<p:tagLst xmlns:p="http://schemas.openxmlformats.org/presentationml/2006/main">
  <p:tag name="KSO_WM_UNIT_COLOR_SCHEME_SHAPE_ID" val="4"/>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Lst>
</file>

<file path=ppt/tags/tag2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Lst>
</file>

<file path=ppt/tags/tag2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145.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148.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Lst>
</file>

<file path=ppt/tags/tag215.xml><?xml version="1.0" encoding="utf-8"?>
<p:tagLst xmlns:p="http://schemas.openxmlformats.org/presentationml/2006/main">
  <p:tag name="KSO_WM_UNIT_COLOR_SCHEME_SHAPE_ID" val="5"/>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151.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Lst>
</file>

<file path=ppt/tags/tag2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Lst>
</file>

<file path=ppt/tags/tag2153.xml><?xml version="1.0" encoding="utf-8"?>
<p:tagLst xmlns:p="http://schemas.openxmlformats.org/presentationml/2006/main">
  <p:tag name="KSO_WM_BEAUTIFY_FLAG" val="#wm#"/>
  <p:tag name="KSO_WM_TEMPLATE_CATEGORY" val="diagram"/>
  <p:tag name="KSO_WM_TEMPLATE_INDEX" val="20198631"/>
  <p:tag name="KSO_WM_SLIDE_ID" val="diagram20198631_1"/>
  <p:tag name="KSO_WM_TEMPLATE_SUBCATEGORY" val="8"/>
  <p:tag name="KSO_WM_SLIDE_TYPE" val="text"/>
  <p:tag name="KSO_WM_SLIDE_SUBTYPE" val="picTxt"/>
  <p:tag name="KSO_WM_SLIDE_ITEM_CNT" val="0"/>
  <p:tag name="KSO_WM_SLIDE_INDEX" val="1"/>
  <p:tag name="KSO_WM_SLIDE_SIZE" val="866.6*213.65"/>
  <p:tag name="KSO_WM_SLIDE_POSITION" val="52.4*295.75"/>
  <p:tag name="KSO_WM_TAG_VERSION" val="1.0"/>
  <p:tag name="KSO_WM_SLIDE_LAYOUT" val="a_d_h"/>
  <p:tag name="KSO_WM_SLIDE_LAYOUT_CNT" val="1_1_1"/>
  <p:tag name="KSO_WM_SLIDE_CONSTRAINT" val="%7b%22slideConstraint%22%3a%7b%22seriesAreas%22%3a%5b%5d%2c%22singleAreas%22%3a%5b%7b%22shapes%22%3a%5b3%5d%2c%22serialConstraintIndex%22%3a-1%2c%22areatextmark%22%3a0%2c%22pictureprocessmark%22%3a0%7d%5d%7d%7d"/>
  <p:tag name="KSO_WM_SPECIAL_SOURCE" val="bdnull"/>
</p:tagLst>
</file>

<file path=ppt/tags/tag215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15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15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15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15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15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6"/>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16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16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16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164.xml><?xml version="1.0" encoding="utf-8"?>
<p:tagLst xmlns:p="http://schemas.openxmlformats.org/presentationml/2006/main">
  <p:tag name="REFSHAPE" val="159930420"/>
</p:tagLst>
</file>

<file path=ppt/tags/tag2165.xml><?xml version="1.0" encoding="utf-8"?>
<p:tagLst xmlns:p="http://schemas.openxmlformats.org/presentationml/2006/main">
  <p:tag name="REFSHAPE" val="159934500"/>
</p:tagLst>
</file>

<file path=ppt/tags/tag2166.xml><?xml version="1.0" encoding="utf-8"?>
<p:tagLst xmlns:p="http://schemas.openxmlformats.org/presentationml/2006/main">
  <p:tag name="REFSHAPE" val="159933276"/>
</p:tagLst>
</file>

<file path=ppt/tags/tag216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6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16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17.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17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17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17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17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17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17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1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178.xml><?xml version="1.0" encoding="utf-8"?>
<p:tagLst xmlns:p="http://schemas.openxmlformats.org/presentationml/2006/main">
  <p:tag name="REFSHAPE" val="159930420"/>
</p:tagLst>
</file>

<file path=ppt/tags/tag2179.xml><?xml version="1.0" encoding="utf-8"?>
<p:tagLst xmlns:p="http://schemas.openxmlformats.org/presentationml/2006/main">
  <p:tag name="REFSHAPE" val="159934500"/>
</p:tagLst>
</file>

<file path=ppt/tags/tag218.xml><?xml version="1.0" encoding="utf-8"?>
<p:tagLst xmlns:p="http://schemas.openxmlformats.org/presentationml/2006/main">
  <p:tag name="KSO_WM_UNIT_COLOR_SCHEME_SHAPE_ID" val="3"/>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0.xml><?xml version="1.0" encoding="utf-8"?>
<p:tagLst xmlns:p="http://schemas.openxmlformats.org/presentationml/2006/main">
  <p:tag name="REFSHAPE" val="159933276"/>
</p:tagLst>
</file>

<file path=ppt/tags/tag21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8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218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218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218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218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218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218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218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4"/>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219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192.xml><?xml version="1.0" encoding="utf-8"?>
<p:tagLst xmlns:p="http://schemas.openxmlformats.org/presentationml/2006/main">
  <p:tag name="REFSHAPE" val="159930420"/>
</p:tagLst>
</file>

<file path=ppt/tags/tag2193.xml><?xml version="1.0" encoding="utf-8"?>
<p:tagLst xmlns:p="http://schemas.openxmlformats.org/presentationml/2006/main">
  <p:tag name="REFSHAPE" val="159934500"/>
</p:tagLst>
</file>

<file path=ppt/tags/tag2194.xml><?xml version="1.0" encoding="utf-8"?>
<p:tagLst xmlns:p="http://schemas.openxmlformats.org/presentationml/2006/main">
  <p:tag name="REFSHAPE" val="159933276"/>
</p:tagLst>
</file>

<file path=ppt/tags/tag219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96.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197.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19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199.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COLOR_SCHEME_SHAPE_ID" val="5"/>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00.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2201.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202.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203.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2204.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2205.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2206.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20"/>
  <p:tag name="KSO_WM_UNIT_ISCONTENTSTITLE" val="0"/>
  <p:tag name="KSO_WM_UNIT_HIGHLIGHT" val="0"/>
  <p:tag name="KSO_WM_UNIT_COMPATIBLE" val="0"/>
  <p:tag name="KSO_WM_UNIT_ID" val="custom20176766_29*a*1"/>
  <p:tag name="KSO_WM_UNIT_PRESET_TEXT" val="THANK YOU"/>
  <p:tag name="KSO_WM_UNIT_NOCLEAR" val="0"/>
  <p:tag name="KSO_WM_UNIT_DIAGRAM_ISNUMVISUAL" val="0"/>
  <p:tag name="KSO_WM_UNIT_DIAGRAM_ISREFERUNIT" val="0"/>
</p:tagLst>
</file>

<file path=ppt/tags/tag2207.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6276_11"/>
  <p:tag name="KSO_WM_TEMPLATE_CATEGORY" val="custom"/>
  <p:tag name="KSO_WM_TEMPLATE_INDEX" val="20176766"/>
  <p:tag name="KSO_WM_SLIDE_ID" val="custom20176766_29"/>
  <p:tag name="KSO_WM_SLIDE_INDEX" val="29"/>
  <p:tag name="KSO_WM_TEMPLATE_SUBCATEGORY" val="0"/>
  <p:tag name="KSO_WM_SLIDE_SUBTYPE" val="pureTxt"/>
  <p:tag name="KSO_WM_SLIDE_ANIMATION_ID" val="3127900"/>
  <p:tag name="KSO_WM_SLIDE_ANIMATION_TYPE" val="0_9_1"/>
  <p:tag name="KSO_WM_SPECIAL_SOURCE" val="bdnull"/>
</p:tagLst>
</file>

<file path=ppt/tags/tag2208.xml><?xml version="1.0" encoding="utf-8"?>
<p:tagLst xmlns:p="http://schemas.openxmlformats.org/presentationml/2006/main">
  <p:tag name="KSO_DOCER_TEMPLATE_OPEN_ONCE_MARK" val="1"/>
</p:tagLst>
</file>

<file path=ppt/tags/tag221.xml><?xml version="1.0" encoding="utf-8"?>
<p:tagLst xmlns:p="http://schemas.openxmlformats.org/presentationml/2006/main">
  <p:tag name="KSO_WM_SLIDE_COLORSCHEME_VERSION" val="3.2"/>
  <p:tag name="KSO_WM_UNIT_COLOR_SCHEME_SHAPE_ID" val="6"/>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COLOR_SCHEME_SHAPE_ID" val="3"/>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4"/>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5"/>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TAG_VERSION" val="1.0"/>
  <p:tag name="KSO_WM_BEAUTIFY_FLAG" val="#wm#"/>
  <p:tag name="KSO_WM_UNIT_COLOR_SCHEME_SHAPE_ID" val="2"/>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6.xml><?xml version="1.0" encoding="utf-8"?>
<p:tagLst xmlns:p="http://schemas.openxmlformats.org/presentationml/2006/main">
  <p:tag name="KSO_WM_TAG_VERSION" val="1.0"/>
  <p:tag name="KSO_WM_BEAUTIFY_FLAG" val="#wm#"/>
  <p:tag name="KSO_WM_UNIT_COLOR_SCHEME_SHAPE_ID" val="3"/>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7.xml><?xml version="1.0" encoding="utf-8"?>
<p:tagLst xmlns:p="http://schemas.openxmlformats.org/presentationml/2006/main">
  <p:tag name="KSO_WM_UNIT_COLOR_SCHEME_SHAPE_ID" val="4"/>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5"/>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6"/>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94701"/>
  <p:tag name="KSO_WM_SLIDE_COLORSCHEME_VERSION" val="3.2"/>
  <p:tag name="KSO_WM_UNIT_COLOR_SCHEME_SHAPE_ID" val="7"/>
  <p:tag name="KSO_WM_UNIT_COLOR_SCHEME_PARENT_PAGE" val="1_1"/>
  <p:tag name="KSO_WM_TEMPLATE_SUBCATEGOR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321.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ID" val="custom20176766_11*a*1"/>
  <p:tag name="KSO_WM_UNIT_PRESET_TEXT" val="点击此处添加小标题"/>
  <p:tag name="KSO_WM_UNIT_NOCLEAR" val="0"/>
  <p:tag name="KSO_WM_UNIT_DIAGRAM_ISNUMVISUAL" val="0"/>
  <p:tag name="KSO_WM_UNIT_DIAGRAM_ISREFERUNIT" val="0"/>
</p:tagLst>
</file>

<file path=ppt/tags/tag322.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6276_1"/>
  <p:tag name="KSO_WM_TEMPLATE_CATEGORY" val="custom"/>
  <p:tag name="KSO_WM_TEMPLATE_INDEX" val="20176766"/>
  <p:tag name="KSO_WM_SLIDE_ID" val="custom20176766_1"/>
  <p:tag name="KSO_WM_SLIDE_INDEX" val="1"/>
  <p:tag name="KSO_WM_TEMPLATE_SUBCATEGORY" val="0"/>
  <p:tag name="KSO_WM_TEMPLATE_THUMBS_INDEX" val="1、2、4、5、6、12、13、17、24、28、29"/>
  <p:tag name="KSO_WM_SLIDE_SUBTYPE" val="pureTxt"/>
  <p:tag name="KSO_WM_SLIDE_ANIMATION_ID" val="3126320"/>
  <p:tag name="KSO_WM_SLIDE_ANIMATION_TYPE" val="0_8_2"/>
  <p:tag name="KSO_WM_SLIDE_MODEL_TYPE" val="cover"/>
  <p:tag name="KSO_WM_SPECIAL_SOURCE" val="bdnull"/>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2"/>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2"/>
  <p:tag name="KSO_WM_UNIT_FILL_FORE_SCHEMECOLOR_INDEX" val="5"/>
  <p:tag name="KSO_WM_UNI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a*1"/>
  <p:tag name="KSO_WM_TEMPLATE_CATEGORY" val="custom"/>
  <p:tag name="KSO_WM_TEMPLATE_INDEX" val="20202621"/>
  <p:tag name="KSO_WM_UNIT_LAYERLEVEL" val="1"/>
  <p:tag name="KSO_WM_TAG_VERSION" val="1.0"/>
  <p:tag name="KSO_WM_BEAUTIFY_FLAG" val="#wm#"/>
  <p:tag name="KSO_WM_UNIT_ISCONTENTSTITLE" val="1"/>
  <p:tag name="KSO_WM_UNIT_PRESET_TEXT" val="目录"/>
  <p:tag name="KSO_WM_UNIT_NOCLEAR" val="0"/>
  <p:tag name="KSO_WM_UNIT_VALUE" val="2"/>
  <p:tag name="KSO_WM_DIAGRAM_GROUP_CODE" val="l1-1"/>
  <p:tag name="KSO_WM_UNIT_TYPE" val="a"/>
  <p:tag name="KSO_WM_UNIT_INDEX" val="1"/>
  <p:tag name="KSO_WM_UNIT_TEXT_FILL_FORE_SCHEMECOLOR_INDEX" val="10"/>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3"/>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3"/>
  <p:tag name="KSO_WM_UNIT_LINE_FORE_SCHEMECOLOR_INDEX" val="5"/>
  <p:tag name="KSO_WM_UNIT_LINE_FILL_TYPE" val="2"/>
  <p:tag name="KSO_WM_UNIT_USESOURCEFORMAT_APPLY" val="1"/>
</p:tagLst>
</file>

<file path=ppt/tags/tag334.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diagram20170795_4"/>
  <p:tag name="KSO_WM_TEMPLATE_CATEGORY" val="custom"/>
  <p:tag name="KSO_WM_TEMPLATE_INDEX" val="20176766"/>
  <p:tag name="KSO_WM_SLIDE_ID" val="custom20176766_8"/>
  <p:tag name="KSO_WM_SLIDE_INDEX" val="8"/>
  <p:tag name="KSO_WM_DIAGRAM_GROUP_CODE" val="l1-1"/>
  <p:tag name="KSO_WM_TEMPLATE_SUBCATEGORY" val="0"/>
  <p:tag name="KSO_WM_SLIDE_SUBTYPE" val="diag"/>
  <p:tag name="KSO_WM_SLIDE_DIAGTYPE" val="l"/>
  <p:tag name="KSO_WM_SPECIAL_SOURCE" val="bdnull"/>
</p:tagLst>
</file>

<file path=ppt/tags/tag335.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3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3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340.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43.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4.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5.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4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35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35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35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35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35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35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35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35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35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35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3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61.xml><?xml version="1.0" encoding="utf-8"?>
<p:tagLst xmlns:p="http://schemas.openxmlformats.org/presentationml/2006/main">
  <p:tag name="REFSHAPE" val="159930420"/>
</p:tagLst>
</file>

<file path=ppt/tags/tag362.xml><?xml version="1.0" encoding="utf-8"?>
<p:tagLst xmlns:p="http://schemas.openxmlformats.org/presentationml/2006/main">
  <p:tag name="REFSHAPE" val="159934500"/>
</p:tagLst>
</file>

<file path=ppt/tags/tag363.xml><?xml version="1.0" encoding="utf-8"?>
<p:tagLst xmlns:p="http://schemas.openxmlformats.org/presentationml/2006/main">
  <p:tag name="REFSHAPE" val="159933276"/>
</p:tagLst>
</file>

<file path=ppt/tags/tag36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6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36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36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36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36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37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37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37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37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3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75.xml><?xml version="1.0" encoding="utf-8"?>
<p:tagLst xmlns:p="http://schemas.openxmlformats.org/presentationml/2006/main">
  <p:tag name="REFSHAPE" val="159930420"/>
</p:tagLst>
</file>

<file path=ppt/tags/tag376.xml><?xml version="1.0" encoding="utf-8"?>
<p:tagLst xmlns:p="http://schemas.openxmlformats.org/presentationml/2006/main">
  <p:tag name="REFSHAPE" val="159934500"/>
</p:tagLst>
</file>

<file path=ppt/tags/tag377.xml><?xml version="1.0" encoding="utf-8"?>
<p:tagLst xmlns:p="http://schemas.openxmlformats.org/presentationml/2006/main">
  <p:tag name="REFSHAPE" val="159933276"/>
</p:tagLst>
</file>

<file path=ppt/tags/tag3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79.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408.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409.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41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42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2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2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2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2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2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3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3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3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3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3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3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3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37.xml><?xml version="1.0" encoding="utf-8"?>
<p:tagLst xmlns:p="http://schemas.openxmlformats.org/presentationml/2006/main">
  <p:tag name="REFSHAPE" val="159930420"/>
</p:tagLst>
</file>

<file path=ppt/tags/tag438.xml><?xml version="1.0" encoding="utf-8"?>
<p:tagLst xmlns:p="http://schemas.openxmlformats.org/presentationml/2006/main">
  <p:tag name="REFSHAPE" val="159934500"/>
</p:tagLst>
</file>

<file path=ppt/tags/tag439.xml><?xml version="1.0" encoding="utf-8"?>
<p:tagLst xmlns:p="http://schemas.openxmlformats.org/presentationml/2006/main">
  <p:tag name="REFSHAPE" val="15993327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4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4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4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4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4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4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4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4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4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51.xml><?xml version="1.0" encoding="utf-8"?>
<p:tagLst xmlns:p="http://schemas.openxmlformats.org/presentationml/2006/main">
  <p:tag name="REFSHAPE" val="159930420"/>
</p:tagLst>
</file>

<file path=ppt/tags/tag452.xml><?xml version="1.0" encoding="utf-8"?>
<p:tagLst xmlns:p="http://schemas.openxmlformats.org/presentationml/2006/main">
  <p:tag name="REFSHAPE" val="159934500"/>
</p:tagLst>
</file>

<file path=ppt/tags/tag453.xml><?xml version="1.0" encoding="utf-8"?>
<p:tagLst xmlns:p="http://schemas.openxmlformats.org/presentationml/2006/main">
  <p:tag name="REFSHAPE" val="159933276"/>
</p:tagLst>
</file>

<file path=ppt/tags/tag45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5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5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5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5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5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6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6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6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6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65.xml><?xml version="1.0" encoding="utf-8"?>
<p:tagLst xmlns:p="http://schemas.openxmlformats.org/presentationml/2006/main">
  <p:tag name="REFSHAPE" val="159930420"/>
</p:tagLst>
</file>

<file path=ppt/tags/tag466.xml><?xml version="1.0" encoding="utf-8"?>
<p:tagLst xmlns:p="http://schemas.openxmlformats.org/presentationml/2006/main">
  <p:tag name="REFSHAPE" val="159934500"/>
</p:tagLst>
</file>

<file path=ppt/tags/tag467.xml><?xml version="1.0" encoding="utf-8"?>
<p:tagLst xmlns:p="http://schemas.openxmlformats.org/presentationml/2006/main">
  <p:tag name="REFSHAPE" val="159933276"/>
</p:tagLst>
</file>

<file path=ppt/tags/tag46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6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7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7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7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7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7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7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7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7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79.xml><?xml version="1.0" encoding="utf-8"?>
<p:tagLst xmlns:p="http://schemas.openxmlformats.org/presentationml/2006/main">
  <p:tag name="REFSHAPE" val="15993042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REFSHAPE" val="159934500"/>
</p:tagLst>
</file>

<file path=ppt/tags/tag481.xml><?xml version="1.0" encoding="utf-8"?>
<p:tagLst xmlns:p="http://schemas.openxmlformats.org/presentationml/2006/main">
  <p:tag name="REFSHAPE" val="159933276"/>
</p:tagLst>
</file>

<file path=ppt/tags/tag48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8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8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8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8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8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8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8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9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9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93.xml><?xml version="1.0" encoding="utf-8"?>
<p:tagLst xmlns:p="http://schemas.openxmlformats.org/presentationml/2006/main">
  <p:tag name="REFSHAPE" val="159930420"/>
</p:tagLst>
</file>

<file path=ppt/tags/tag494.xml><?xml version="1.0" encoding="utf-8"?>
<p:tagLst xmlns:p="http://schemas.openxmlformats.org/presentationml/2006/main">
  <p:tag name="REFSHAPE" val="159934500"/>
</p:tagLst>
</file>

<file path=ppt/tags/tag495.xml><?xml version="1.0" encoding="utf-8"?>
<p:tagLst xmlns:p="http://schemas.openxmlformats.org/presentationml/2006/main">
  <p:tag name="REFSHAPE" val="159933276"/>
</p:tagLst>
</file>

<file path=ppt/tags/tag49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9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9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9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50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50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50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50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50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50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07.xml><?xml version="1.0" encoding="utf-8"?>
<p:tagLst xmlns:p="http://schemas.openxmlformats.org/presentationml/2006/main">
  <p:tag name="REFSHAPE" val="159930420"/>
</p:tagLst>
</file>

<file path=ppt/tags/tag508.xml><?xml version="1.0" encoding="utf-8"?>
<p:tagLst xmlns:p="http://schemas.openxmlformats.org/presentationml/2006/main">
  <p:tag name="REFSHAPE" val="159934500"/>
</p:tagLst>
</file>

<file path=ppt/tags/tag509.xml><?xml version="1.0" encoding="utf-8"?>
<p:tagLst xmlns:p="http://schemas.openxmlformats.org/presentationml/2006/main">
  <p:tag name="REFSHAPE" val="15993327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1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51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51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51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51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51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51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51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51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21.xml><?xml version="1.0" encoding="utf-8"?>
<p:tagLst xmlns:p="http://schemas.openxmlformats.org/presentationml/2006/main">
  <p:tag name="REFSHAPE" val="159930420"/>
</p:tagLst>
</file>

<file path=ppt/tags/tag522.xml><?xml version="1.0" encoding="utf-8"?>
<p:tagLst xmlns:p="http://schemas.openxmlformats.org/presentationml/2006/main">
  <p:tag name="REFSHAPE" val="159934500"/>
</p:tagLst>
</file>

<file path=ppt/tags/tag523.xml><?xml version="1.0" encoding="utf-8"?>
<p:tagLst xmlns:p="http://schemas.openxmlformats.org/presentationml/2006/main">
  <p:tag name="REFSHAPE" val="159933276"/>
</p:tagLst>
</file>

<file path=ppt/tags/tag52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25.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52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2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28.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29.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5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5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5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5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5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5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69.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57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57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57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57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57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57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57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57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57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5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580.xml><?xml version="1.0" encoding="utf-8"?>
<p:tagLst xmlns:p="http://schemas.openxmlformats.org/presentationml/2006/main">
  <p:tag name="REFSHAPE" val="159930420"/>
</p:tagLst>
</file>

<file path=ppt/tags/tag581.xml><?xml version="1.0" encoding="utf-8"?>
<p:tagLst xmlns:p="http://schemas.openxmlformats.org/presentationml/2006/main">
  <p:tag name="REFSHAPE" val="159934500"/>
</p:tagLst>
</file>

<file path=ppt/tags/tag582.xml><?xml version="1.0" encoding="utf-8"?>
<p:tagLst xmlns:p="http://schemas.openxmlformats.org/presentationml/2006/main">
  <p:tag name="REFSHAPE" val="159933276"/>
</p:tagLst>
</file>

<file path=ppt/tags/tag58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8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58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58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58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58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58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59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59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59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5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94.xml><?xml version="1.0" encoding="utf-8"?>
<p:tagLst xmlns:p="http://schemas.openxmlformats.org/presentationml/2006/main">
  <p:tag name="REFSHAPE" val="159930420"/>
</p:tagLst>
</file>

<file path=ppt/tags/tag595.xml><?xml version="1.0" encoding="utf-8"?>
<p:tagLst xmlns:p="http://schemas.openxmlformats.org/presentationml/2006/main">
  <p:tag name="REFSHAPE" val="159934500"/>
</p:tagLst>
</file>

<file path=ppt/tags/tag596.xml><?xml version="1.0" encoding="utf-8"?>
<p:tagLst xmlns:p="http://schemas.openxmlformats.org/presentationml/2006/main">
  <p:tag name="REFSHAPE" val="159933276"/>
</p:tagLst>
</file>

<file path=ppt/tags/tag59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9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59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60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0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0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0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0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0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0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0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08.xml><?xml version="1.0" encoding="utf-8"?>
<p:tagLst xmlns:p="http://schemas.openxmlformats.org/presentationml/2006/main">
  <p:tag name="REFSHAPE" val="159930420"/>
</p:tagLst>
</file>

<file path=ppt/tags/tag609.xml><?xml version="1.0" encoding="utf-8"?>
<p:tagLst xmlns:p="http://schemas.openxmlformats.org/presentationml/2006/main">
  <p:tag name="REFSHAPE" val="15993450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610.xml><?xml version="1.0" encoding="utf-8"?>
<p:tagLst xmlns:p="http://schemas.openxmlformats.org/presentationml/2006/main">
  <p:tag name="REFSHAPE" val="159933276"/>
</p:tagLst>
</file>

<file path=ppt/tags/tag61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1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1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1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1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1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1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1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1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2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22.xml><?xml version="1.0" encoding="utf-8"?>
<p:tagLst xmlns:p="http://schemas.openxmlformats.org/presentationml/2006/main">
  <p:tag name="REFSHAPE" val="159930420"/>
</p:tagLst>
</file>

<file path=ppt/tags/tag623.xml><?xml version="1.0" encoding="utf-8"?>
<p:tagLst xmlns:p="http://schemas.openxmlformats.org/presentationml/2006/main">
  <p:tag name="REFSHAPE" val="159934500"/>
</p:tagLst>
</file>

<file path=ppt/tags/tag624.xml><?xml version="1.0" encoding="utf-8"?>
<p:tagLst xmlns:p="http://schemas.openxmlformats.org/presentationml/2006/main">
  <p:tag name="REFSHAPE" val="159933276"/>
</p:tagLst>
</file>

<file path=ppt/tags/tag62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2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2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2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2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3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3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3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3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3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36.xml><?xml version="1.0" encoding="utf-8"?>
<p:tagLst xmlns:p="http://schemas.openxmlformats.org/presentationml/2006/main">
  <p:tag name="REFSHAPE" val="159930420"/>
</p:tagLst>
</file>

<file path=ppt/tags/tag637.xml><?xml version="1.0" encoding="utf-8"?>
<p:tagLst xmlns:p="http://schemas.openxmlformats.org/presentationml/2006/main">
  <p:tag name="REFSHAPE" val="159934500"/>
</p:tagLst>
</file>

<file path=ppt/tags/tag638.xml><?xml version="1.0" encoding="utf-8"?>
<p:tagLst xmlns:p="http://schemas.openxmlformats.org/presentationml/2006/main">
  <p:tag name="REFSHAPE" val="159933276"/>
</p:tagLst>
</file>

<file path=ppt/tags/tag63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4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4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4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4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4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4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4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4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4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REFSHAPE" val="159930420"/>
</p:tagLst>
</file>

<file path=ppt/tags/tag651.xml><?xml version="1.0" encoding="utf-8"?>
<p:tagLst xmlns:p="http://schemas.openxmlformats.org/presentationml/2006/main">
  <p:tag name="REFSHAPE" val="159934500"/>
</p:tagLst>
</file>

<file path=ppt/tags/tag652.xml><?xml version="1.0" encoding="utf-8"?>
<p:tagLst xmlns:p="http://schemas.openxmlformats.org/presentationml/2006/main">
  <p:tag name="REFSHAPE" val="159933276"/>
</p:tagLst>
</file>

<file path=ppt/tags/tag65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5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5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5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5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5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5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6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6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6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64.xml><?xml version="1.0" encoding="utf-8"?>
<p:tagLst xmlns:p="http://schemas.openxmlformats.org/presentationml/2006/main">
  <p:tag name="REFSHAPE" val="159930420"/>
</p:tagLst>
</file>

<file path=ppt/tags/tag665.xml><?xml version="1.0" encoding="utf-8"?>
<p:tagLst xmlns:p="http://schemas.openxmlformats.org/presentationml/2006/main">
  <p:tag name="REFSHAPE" val="159934500"/>
</p:tagLst>
</file>

<file path=ppt/tags/tag666.xml><?xml version="1.0" encoding="utf-8"?>
<p:tagLst xmlns:p="http://schemas.openxmlformats.org/presentationml/2006/main">
  <p:tag name="REFSHAPE" val="159933276"/>
</p:tagLst>
</file>

<file path=ppt/tags/tag66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6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6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7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7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7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7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7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7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78.xml><?xml version="1.0" encoding="utf-8"?>
<p:tagLst xmlns:p="http://schemas.openxmlformats.org/presentationml/2006/main">
  <p:tag name="REFSHAPE" val="159930420"/>
</p:tagLst>
</file>

<file path=ppt/tags/tag679.xml><?xml version="1.0" encoding="utf-8"?>
<p:tagLst xmlns:p="http://schemas.openxmlformats.org/presentationml/2006/main">
  <p:tag name="REFSHAPE" val="15993450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REFSHAPE" val="159933276"/>
</p:tagLst>
</file>

<file path=ppt/tags/tag6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82.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68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8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8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8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8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8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8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9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9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93.xml><?xml version="1.0" encoding="utf-8"?>
<p:tagLst xmlns:p="http://schemas.openxmlformats.org/presentationml/2006/main">
  <p:tag name="REFSHAPE" val="159930420"/>
</p:tagLst>
</file>

<file path=ppt/tags/tag694.xml><?xml version="1.0" encoding="utf-8"?>
<p:tagLst xmlns:p="http://schemas.openxmlformats.org/presentationml/2006/main">
  <p:tag name="REFSHAPE" val="159934500"/>
</p:tagLst>
</file>

<file path=ppt/tags/tag695.xml><?xml version="1.0" encoding="utf-8"?>
<p:tagLst xmlns:p="http://schemas.openxmlformats.org/presentationml/2006/main">
  <p:tag name="REFSHAPE" val="159933276"/>
</p:tagLst>
</file>

<file path=ppt/tags/tag69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9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9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9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0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0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0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0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70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0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07.xml><?xml version="1.0" encoding="utf-8"?>
<p:tagLst xmlns:p="http://schemas.openxmlformats.org/presentationml/2006/main">
  <p:tag name="REFSHAPE" val="159930420"/>
</p:tagLst>
</file>

<file path=ppt/tags/tag708.xml><?xml version="1.0" encoding="utf-8"?>
<p:tagLst xmlns:p="http://schemas.openxmlformats.org/presentationml/2006/main">
  <p:tag name="REFSHAPE" val="159934500"/>
</p:tagLst>
</file>

<file path=ppt/tags/tag709.xml><?xml version="1.0" encoding="utf-8"?>
<p:tagLst xmlns:p="http://schemas.openxmlformats.org/presentationml/2006/main">
  <p:tag name="REFSHAPE" val="15993327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1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71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71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1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1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1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1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1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71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21.xml><?xml version="1.0" encoding="utf-8"?>
<p:tagLst xmlns:p="http://schemas.openxmlformats.org/presentationml/2006/main">
  <p:tag name="REFSHAPE" val="159930420"/>
</p:tagLst>
</file>

<file path=ppt/tags/tag722.xml><?xml version="1.0" encoding="utf-8"?>
<p:tagLst xmlns:p="http://schemas.openxmlformats.org/presentationml/2006/main">
  <p:tag name="REFSHAPE" val="159934500"/>
</p:tagLst>
</file>

<file path=ppt/tags/tag723.xml><?xml version="1.0" encoding="utf-8"?>
<p:tagLst xmlns:p="http://schemas.openxmlformats.org/presentationml/2006/main">
  <p:tag name="REFSHAPE" val="159933276"/>
</p:tagLst>
</file>

<file path=ppt/tags/tag72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2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72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72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2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2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3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3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73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3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35.xml><?xml version="1.0" encoding="utf-8"?>
<p:tagLst xmlns:p="http://schemas.openxmlformats.org/presentationml/2006/main">
  <p:tag name="REFSHAPE" val="159930420"/>
</p:tagLst>
</file>

<file path=ppt/tags/tag736.xml><?xml version="1.0" encoding="utf-8"?>
<p:tagLst xmlns:p="http://schemas.openxmlformats.org/presentationml/2006/main">
  <p:tag name="REFSHAPE" val="159934500"/>
</p:tagLst>
</file>

<file path=ppt/tags/tag737.xml><?xml version="1.0" encoding="utf-8"?>
<p:tagLst xmlns:p="http://schemas.openxmlformats.org/presentationml/2006/main">
  <p:tag name="REFSHAPE" val="159933276"/>
</p:tagLst>
</file>

<file path=ppt/tags/tag73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4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742.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4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44.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4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5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5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56.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761.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63.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764.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65.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6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6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910_4*m_h_a*1_5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68.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7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7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7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7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0910_4*m_h_i*1_5_7"/>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7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910_4*m_h_i*1_5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7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7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7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910_4*m_h_i*1_5_1"/>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1"/>
</p:tagLst>
</file>

<file path=ppt/tags/tag8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910_4*m_h_i*1_5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910_4*m_h_i*1_5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910_4*m_h_i*1_5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910_4*m_h_i*1_5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8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15.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816.xml><?xml version="1.0" encoding="utf-8"?>
<p:tagLst xmlns:p="http://schemas.openxmlformats.org/presentationml/2006/main">
  <p:tag name="REFSHAPE" val="932867356"/>
</p:tagLst>
</file>

<file path=ppt/tags/tag817.xml><?xml version="1.0" encoding="utf-8"?>
<p:tagLst xmlns:p="http://schemas.openxmlformats.org/presentationml/2006/main">
  <p:tag name="REFSHAPE" val="932870484"/>
</p:tagLst>
</file>

<file path=ppt/tags/tag818.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19.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2.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4.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5.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6.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2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838.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83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841.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4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843.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844.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45.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84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4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848.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4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5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6_1"/>
  <p:tag name="KSO_WM_UNIT_ID" val="diagram20187904_6*l_h_f*1_6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5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6_2"/>
  <p:tag name="KSO_WM_UNIT_ID" val="diagram20187904_6*l_h_i*1_6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10"/>
  <p:tag name="KSO_WM_UNIT_TEXT_FILL_TYPE" val="1"/>
  <p:tag name="KSO_WM_UNIT_USESOURCEFORMAT_APPLY" val="1"/>
  <p:tag name="KSO_WM_UNIT_DIAGRAM_SCHEMECOLOR_ID" val="2"/>
</p:tagLst>
</file>

<file path=ppt/tags/tag852.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85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54.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857.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858.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85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6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6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6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6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6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6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6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6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6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70.xml><?xml version="1.0" encoding="utf-8"?>
<p:tagLst xmlns:p="http://schemas.openxmlformats.org/presentationml/2006/main">
  <p:tag name="REFSHAPE" val="159930420"/>
</p:tagLst>
</file>

<file path=ppt/tags/tag871.xml><?xml version="1.0" encoding="utf-8"?>
<p:tagLst xmlns:p="http://schemas.openxmlformats.org/presentationml/2006/main">
  <p:tag name="REFSHAPE" val="159934500"/>
</p:tagLst>
</file>

<file path=ppt/tags/tag872.xml><?xml version="1.0" encoding="utf-8"?>
<p:tagLst xmlns:p="http://schemas.openxmlformats.org/presentationml/2006/main">
  <p:tag name="REFSHAPE" val="159933276"/>
</p:tagLst>
</file>

<file path=ppt/tags/tag8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7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7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7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7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7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8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8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8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8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8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86.xml><?xml version="1.0" encoding="utf-8"?>
<p:tagLst xmlns:p="http://schemas.openxmlformats.org/presentationml/2006/main">
  <p:tag name="REFSHAPE" val="159930420"/>
</p:tagLst>
</file>

<file path=ppt/tags/tag887.xml><?xml version="1.0" encoding="utf-8"?>
<p:tagLst xmlns:p="http://schemas.openxmlformats.org/presentationml/2006/main">
  <p:tag name="REFSHAPE" val="159934500"/>
</p:tagLst>
</file>

<file path=ppt/tags/tag888.xml><?xml version="1.0" encoding="utf-8"?>
<p:tagLst xmlns:p="http://schemas.openxmlformats.org/presentationml/2006/main">
  <p:tag name="REFSHAPE" val="159933276"/>
</p:tagLst>
</file>

<file path=ppt/tags/tag8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9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9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9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9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9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9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9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9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9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900.xml><?xml version="1.0" encoding="utf-8"?>
<p:tagLst xmlns:p="http://schemas.openxmlformats.org/presentationml/2006/main">
  <p:tag name="REFSHAPE" val="159930420"/>
</p:tagLst>
</file>

<file path=ppt/tags/tag901.xml><?xml version="1.0" encoding="utf-8"?>
<p:tagLst xmlns:p="http://schemas.openxmlformats.org/presentationml/2006/main">
  <p:tag name="REFSHAPE" val="159934500"/>
</p:tagLst>
</file>

<file path=ppt/tags/tag902.xml><?xml version="1.0" encoding="utf-8"?>
<p:tagLst xmlns:p="http://schemas.openxmlformats.org/presentationml/2006/main">
  <p:tag name="REFSHAPE" val="159933276"/>
</p:tagLst>
</file>

<file path=ppt/tags/tag90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0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0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0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0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0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0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10.xml><?xml version="1.0" encoding="utf-8"?>
<p:tagLst xmlns:p="http://schemas.openxmlformats.org/presentationml/2006/main">
  <p:tag name="REFSHAPE" val="159930420"/>
</p:tagLst>
</file>

<file path=ppt/tags/tag911.xml><?xml version="1.0" encoding="utf-8"?>
<p:tagLst xmlns:p="http://schemas.openxmlformats.org/presentationml/2006/main">
  <p:tag name="REFSHAPE" val="159934500"/>
</p:tagLst>
</file>

<file path=ppt/tags/tag912.xml><?xml version="1.0" encoding="utf-8"?>
<p:tagLst xmlns:p="http://schemas.openxmlformats.org/presentationml/2006/main">
  <p:tag name="REFSHAPE" val="159933276"/>
</p:tagLst>
</file>

<file path=ppt/tags/tag91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1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1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1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1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1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1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2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2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2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2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2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2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2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2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2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29.xml><?xml version="1.0" encoding="utf-8"?>
<p:tagLst xmlns:p="http://schemas.openxmlformats.org/presentationml/2006/main">
  <p:tag name="REFSHAPE" val="15993042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0.xml><?xml version="1.0" encoding="utf-8"?>
<p:tagLst xmlns:p="http://schemas.openxmlformats.org/presentationml/2006/main">
  <p:tag name="REFSHAPE" val="159934500"/>
</p:tagLst>
</file>

<file path=ppt/tags/tag931.xml><?xml version="1.0" encoding="utf-8"?>
<p:tagLst xmlns:p="http://schemas.openxmlformats.org/presentationml/2006/main">
  <p:tag name="REFSHAPE" val="159933276"/>
</p:tagLst>
</file>

<file path=ppt/tags/tag93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3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3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3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3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3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3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3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4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4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4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4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4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4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4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48.xml><?xml version="1.0" encoding="utf-8"?>
<p:tagLst xmlns:p="http://schemas.openxmlformats.org/presentationml/2006/main">
  <p:tag name="REFSHAPE" val="159930420"/>
</p:tagLst>
</file>

<file path=ppt/tags/tag949.xml><?xml version="1.0" encoding="utf-8"?>
<p:tagLst xmlns:p="http://schemas.openxmlformats.org/presentationml/2006/main">
  <p:tag name="REFSHAPE" val="15993450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0.xml><?xml version="1.0" encoding="utf-8"?>
<p:tagLst xmlns:p="http://schemas.openxmlformats.org/presentationml/2006/main">
  <p:tag name="REFSHAPE" val="159933276"/>
</p:tagLst>
</file>

<file path=ppt/tags/tag95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5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5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5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5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5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5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5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5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6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6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6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6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65.xml><?xml version="1.0" encoding="utf-8"?>
<p:tagLst xmlns:p="http://schemas.openxmlformats.org/presentationml/2006/main">
  <p:tag name="REFSHAPE" val="159930420"/>
</p:tagLst>
</file>

<file path=ppt/tags/tag966.xml><?xml version="1.0" encoding="utf-8"?>
<p:tagLst xmlns:p="http://schemas.openxmlformats.org/presentationml/2006/main">
  <p:tag name="REFSHAPE" val="159934500"/>
</p:tagLst>
</file>

<file path=ppt/tags/tag967.xml><?xml version="1.0" encoding="utf-8"?>
<p:tagLst xmlns:p="http://schemas.openxmlformats.org/presentationml/2006/main">
  <p:tag name="REFSHAPE" val="159933276"/>
</p:tagLst>
</file>

<file path=ppt/tags/tag9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6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7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7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7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7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7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7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7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7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8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8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83.xml><?xml version="1.0" encoding="utf-8"?>
<p:tagLst xmlns:p="http://schemas.openxmlformats.org/presentationml/2006/main">
  <p:tag name="REFSHAPE" val="159930420"/>
</p:tagLst>
</file>

<file path=ppt/tags/tag984.xml><?xml version="1.0" encoding="utf-8"?>
<p:tagLst xmlns:p="http://schemas.openxmlformats.org/presentationml/2006/main">
  <p:tag name="REFSHAPE" val="159934500"/>
</p:tagLst>
</file>

<file path=ppt/tags/tag985.xml><?xml version="1.0" encoding="utf-8"?>
<p:tagLst xmlns:p="http://schemas.openxmlformats.org/presentationml/2006/main">
  <p:tag name="REFSHAPE" val="159933276"/>
</p:tagLst>
</file>

<file path=ppt/tags/tag98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8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8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8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9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9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9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9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9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9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9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9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9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主题">
      <a:dk1>
        <a:srgbClr val="000000"/>
      </a:dk1>
      <a:lt1>
        <a:srgbClr val="FFFFFF"/>
      </a:lt1>
      <a:dk2>
        <a:srgbClr val="44546A"/>
      </a:dk2>
      <a:lt2>
        <a:srgbClr val="E7E6E6"/>
      </a:lt2>
      <a:accent1>
        <a:srgbClr val="1E6BC5"/>
      </a:accent1>
      <a:accent2>
        <a:srgbClr val="E34D4D"/>
      </a:accent2>
      <a:accent3>
        <a:srgbClr val="C5CFCF"/>
      </a:accent3>
      <a:accent4>
        <a:srgbClr val="1EAAE3"/>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专业的金融PPT模板</Template>
  <TotalTime>0</TotalTime>
  <Words>22768</Words>
  <Application>WPS 演示</Application>
  <PresentationFormat>在屏幕上显示</PresentationFormat>
  <Paragraphs>1449</Paragraphs>
  <Slides>139</Slides>
  <Notes>0</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139</vt:i4>
      </vt:variant>
    </vt:vector>
  </HeadingPairs>
  <TitlesOfParts>
    <vt:vector size="159" baseType="lpstr">
      <vt:lpstr>Arial</vt:lpstr>
      <vt:lpstr>宋体</vt:lpstr>
      <vt:lpstr>Wingdings</vt:lpstr>
      <vt:lpstr>微软雅黑</vt:lpstr>
      <vt:lpstr>汉仪旗黑-85S</vt:lpstr>
      <vt:lpstr>黑体</vt:lpstr>
      <vt:lpstr>Bodoni MT Black</vt:lpstr>
      <vt:lpstr>等线</vt:lpstr>
      <vt:lpstr>WPS-Bullets</vt:lpstr>
      <vt:lpstr>Wingdings</vt:lpstr>
      <vt:lpstr>Segoe UI</vt:lpstr>
      <vt:lpstr>Arial Unicode MS</vt:lpstr>
      <vt:lpstr>Open Sans</vt:lpstr>
      <vt:lpstr>华康俪金黑W8(P)</vt:lpstr>
      <vt:lpstr>Calibri</vt:lpstr>
      <vt:lpstr>Arial Black</vt:lpstr>
      <vt:lpstr>2_Office 主题​​</vt:lpstr>
      <vt:lpstr>1_Office 主题​​</vt:lpstr>
      <vt:lpstr>3_Office 主题​​</vt:lpstr>
      <vt:lpstr>4_Office 主题​​</vt:lpstr>
      <vt:lpstr>单元三  销售业务与结算</vt:lpstr>
      <vt:lpstr>PowerPoint 演示文稿</vt:lpstr>
      <vt:lpstr>PowerPoint 演示文稿</vt:lpstr>
      <vt:lpstr>PowerPoint 演示文稿</vt:lpstr>
      <vt:lpstr>PowerPoint 演示文稿</vt:lpstr>
      <vt:lpstr>任务一　拟定谈判方案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进出口交易的 磋商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合同的订立</vt:lpstr>
      <vt:lpstr>PowerPoint 演示文稿</vt:lpstr>
      <vt:lpstr>PowerPoint 演示文稿</vt:lpstr>
      <vt:lpstr>PowerPoint 演示文稿</vt:lpstr>
      <vt:lpstr>PowerPoint 演示文稿</vt:lpstr>
      <vt:lpstr>PowerPoint 演示文稿</vt:lpstr>
      <vt:lpstr>PowerPoint 演示文稿</vt:lpstr>
      <vt:lpstr>任务三　经济合同的争议处理</vt:lpstr>
      <vt:lpstr>PowerPoint 演示文稿</vt:lpstr>
      <vt:lpstr>PowerPoint 演示文稿</vt:lpstr>
      <vt:lpstr>PowerPoint 演示文稿</vt:lpstr>
      <vt:lpstr>PowerPoint 演示文稿</vt:lpstr>
      <vt:lpstr>PowerPoint 演示文稿</vt:lpstr>
      <vt:lpstr>PowerPoint 演示文稿</vt:lpstr>
      <vt:lpstr>任务一　寻找潜在客户</vt:lpstr>
      <vt:lpstr>PowerPoint 演示文稿</vt:lpstr>
      <vt:lpstr>PowerPoint 演示文稿</vt:lpstr>
      <vt:lpstr>PowerPoint 演示文稿</vt:lpstr>
      <vt:lpstr>PowerPoint 演示文稿</vt:lpstr>
      <vt:lpstr>任务二　行程计划的制订</vt:lpstr>
      <vt:lpstr>PowerPoint 演示文稿</vt:lpstr>
      <vt:lpstr>PowerPoint 演示文稿</vt:lpstr>
      <vt:lpstr>任务三　与客户初步接触的技巧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说服销售的技巧</vt:lpstr>
      <vt:lpstr>PowerPoint 演示文稿</vt:lpstr>
      <vt:lpstr>PowerPoint 演示文稿</vt:lpstr>
      <vt:lpstr>PowerPoint 演示文稿</vt:lpstr>
      <vt:lpstr>PowerPoint 演示文稿</vt:lpstr>
      <vt:lpstr>PowerPoint 演示文稿</vt:lpstr>
      <vt:lpstr>PowerPoint 演示文稿</vt:lpstr>
      <vt:lpstr>任务二　处理异议的技巧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营销过程核算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营销过程核算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www.pptbz.com</dc:title>
  <dc:creator>微软用户</dc:creator>
  <cp:lastModifiedBy>老学生一枚</cp:lastModifiedBy>
  <cp:revision>547</cp:revision>
  <dcterms:created xsi:type="dcterms:W3CDTF">2009-11-12T00:16:00Z</dcterms:created>
  <dcterms:modified xsi:type="dcterms:W3CDTF">2022-02-18T02:31:29Z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AC345751905D4AFC9D9CF28A2652B9BD</vt:lpwstr>
  </property>
</Properties>
</file>